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abin" panose="020B0604020202020204" charset="0"/>
      <p:regular r:id="rId21"/>
      <p:bold r:id="rId22"/>
      <p:italic r:id="rId23"/>
      <p:boldItalic r:id="rId24"/>
    </p:embeddedFont>
    <p:embeddedFont>
      <p:font typeface="Comfortaa" panose="020B0604020202020204" charset="0"/>
      <p:regular r:id="rId25"/>
      <p:bold r:id="rId26"/>
    </p:embeddedFont>
    <p:embeddedFont>
      <p:font typeface="Comfortaa SemiBold" panose="020B0604020202020204" charset="0"/>
      <p:regular r:id="rId27"/>
      <p:bold r:id="rId28"/>
    </p:embeddedFont>
    <p:embeddedFont>
      <p:font typeface="Kulim Park" panose="020B0604020202020204" charset="0"/>
      <p:regular r:id="rId29"/>
      <p:bold r:id="rId30"/>
      <p:italic r:id="rId31"/>
      <p:boldItalic r:id="rId32"/>
    </p:embeddedFont>
    <p:embeddedFont>
      <p:font typeface="Nunito Light" pitchFamily="2" charset="0"/>
      <p:regular r:id="rId33"/>
    </p:embeddedFont>
    <p:embeddedFont>
      <p:font typeface="PT Sans" panose="020B0503020203020204" pitchFamily="34" charset="0"/>
      <p:regular r:id="rId34"/>
      <p:bold r:id="rId35"/>
      <p:italic r:id="rId36"/>
      <p:boldItalic r:id="rId37"/>
    </p:embeddedFont>
    <p:embeddedFont>
      <p:font typeface="Roboto Condensed Light" panose="02000000000000000000" pitchFamily="2" charset="0"/>
      <p:regular r:id="rId38"/>
    </p:embeddedFont>
    <p:embeddedFont>
      <p:font typeface="Salsa"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F2018C-A942-4083-8010-85CCE9610086}">
  <a:tblStyle styleId="{26F2018C-A942-4083-8010-85CCE96100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veer Singh Rathore" userId="0dda932505a4a074" providerId="LiveId" clId="{011DB547-2C02-4C6D-96B3-A82C96408F3F}"/>
    <pc:docChg chg="custSel modSld">
      <pc:chgData name="Jaiveer Singh Rathore" userId="0dda932505a4a074" providerId="LiveId" clId="{011DB547-2C02-4C6D-96B3-A82C96408F3F}" dt="2023-10-08T21:26:20.568" v="2" actId="1076"/>
      <pc:docMkLst>
        <pc:docMk/>
      </pc:docMkLst>
      <pc:sldChg chg="addSp delSp modSp mod">
        <pc:chgData name="Jaiveer Singh Rathore" userId="0dda932505a4a074" providerId="LiveId" clId="{011DB547-2C02-4C6D-96B3-A82C96408F3F}" dt="2023-10-08T21:26:20.568" v="2" actId="1076"/>
        <pc:sldMkLst>
          <pc:docMk/>
          <pc:sldMk cId="0" sldId="256"/>
        </pc:sldMkLst>
        <pc:spChg chg="add del mod">
          <ac:chgData name="Jaiveer Singh Rathore" userId="0dda932505a4a074" providerId="LiveId" clId="{011DB547-2C02-4C6D-96B3-A82C96408F3F}" dt="2023-10-08T21:25:59.006" v="1" actId="478"/>
          <ac:spMkLst>
            <pc:docMk/>
            <pc:sldMk cId="0" sldId="256"/>
            <ac:spMk id="3" creationId="{4DE8DFF9-2AA2-DDA1-5CBB-5DD1BD435EE8}"/>
          </ac:spMkLst>
        </pc:spChg>
        <pc:spChg chg="mod">
          <ac:chgData name="Jaiveer Singh Rathore" userId="0dda932505a4a074" providerId="LiveId" clId="{011DB547-2C02-4C6D-96B3-A82C96408F3F}" dt="2023-10-08T21:26:20.568" v="2" actId="1076"/>
          <ac:spMkLst>
            <pc:docMk/>
            <pc:sldMk cId="0" sldId="256"/>
            <ac:spMk id="1727" creationId="{00000000-0000-0000-0000-000000000000}"/>
          </ac:spMkLst>
        </pc:spChg>
        <pc:spChg chg="del">
          <ac:chgData name="Jaiveer Singh Rathore" userId="0dda932505a4a074" providerId="LiveId" clId="{011DB547-2C02-4C6D-96B3-A82C96408F3F}" dt="2023-10-08T21:25:55.824" v="0" actId="478"/>
          <ac:spMkLst>
            <pc:docMk/>
            <pc:sldMk cId="0" sldId="256"/>
            <ac:spMk id="1728" creationId="{00000000-0000-0000-0000-000000000000}"/>
          </ac:spMkLst>
        </pc:spChg>
        <pc:spChg chg="del">
          <ac:chgData name="Jaiveer Singh Rathore" userId="0dda932505a4a074" providerId="LiveId" clId="{011DB547-2C02-4C6D-96B3-A82C96408F3F}" dt="2023-10-08T21:25:55.824" v="0" actId="478"/>
          <ac:spMkLst>
            <pc:docMk/>
            <pc:sldMk cId="0" sldId="256"/>
            <ac:spMk id="1729" creationId="{00000000-0000-0000-0000-000000000000}"/>
          </ac:spMkLst>
        </pc:spChg>
        <pc:spChg chg="del">
          <ac:chgData name="Jaiveer Singh Rathore" userId="0dda932505a4a074" providerId="LiveId" clId="{011DB547-2C02-4C6D-96B3-A82C96408F3F}" dt="2023-10-08T21:25:55.824" v="0" actId="478"/>
          <ac:spMkLst>
            <pc:docMk/>
            <pc:sldMk cId="0" sldId="256"/>
            <ac:spMk id="1730" creationId="{00000000-0000-0000-0000-000000000000}"/>
          </ac:spMkLst>
        </pc:spChg>
      </pc:sldChg>
    </pc:docChg>
  </pc:docChgLst>
  <pc:docChgLst>
    <pc:chgData name="Jaiveer Singh Rathore" userId="0dda932505a4a074" providerId="LiveId" clId="{A9247DB6-B082-48CD-B811-FB915213BEE2}"/>
    <pc:docChg chg="modSld">
      <pc:chgData name="Jaiveer Singh Rathore" userId="0dda932505a4a074" providerId="LiveId" clId="{A9247DB6-B082-48CD-B811-FB915213BEE2}" dt="2023-04-21T03:33:46.472" v="3" actId="1076"/>
      <pc:docMkLst>
        <pc:docMk/>
      </pc:docMkLst>
      <pc:sldChg chg="modSp mod">
        <pc:chgData name="Jaiveer Singh Rathore" userId="0dda932505a4a074" providerId="LiveId" clId="{A9247DB6-B082-48CD-B811-FB915213BEE2}" dt="2023-04-21T03:33:02.851" v="0" actId="6549"/>
        <pc:sldMkLst>
          <pc:docMk/>
          <pc:sldMk cId="0" sldId="256"/>
        </pc:sldMkLst>
        <pc:spChg chg="mod">
          <ac:chgData name="Jaiveer Singh Rathore" userId="0dda932505a4a074" providerId="LiveId" clId="{A9247DB6-B082-48CD-B811-FB915213BEE2}" dt="2023-04-21T03:33:02.851" v="0" actId="6549"/>
          <ac:spMkLst>
            <pc:docMk/>
            <pc:sldMk cId="0" sldId="256"/>
            <ac:spMk id="1728" creationId="{00000000-0000-0000-0000-000000000000}"/>
          </ac:spMkLst>
        </pc:spChg>
      </pc:sldChg>
      <pc:sldChg chg="modSp mod">
        <pc:chgData name="Jaiveer Singh Rathore" userId="0dda932505a4a074" providerId="LiveId" clId="{A9247DB6-B082-48CD-B811-FB915213BEE2}" dt="2023-04-21T03:33:46.472" v="3" actId="1076"/>
        <pc:sldMkLst>
          <pc:docMk/>
          <pc:sldMk cId="0" sldId="269"/>
        </pc:sldMkLst>
        <pc:spChg chg="mod">
          <ac:chgData name="Jaiveer Singh Rathore" userId="0dda932505a4a074" providerId="LiveId" clId="{A9247DB6-B082-48CD-B811-FB915213BEE2}" dt="2023-04-21T03:33:37.143" v="2" actId="14100"/>
          <ac:spMkLst>
            <pc:docMk/>
            <pc:sldMk cId="0" sldId="269"/>
            <ac:spMk id="1806" creationId="{00000000-0000-0000-0000-000000000000}"/>
          </ac:spMkLst>
        </pc:spChg>
        <pc:graphicFrameChg chg="mod">
          <ac:chgData name="Jaiveer Singh Rathore" userId="0dda932505a4a074" providerId="LiveId" clId="{A9247DB6-B082-48CD-B811-FB915213BEE2}" dt="2023-04-21T03:33:46.472" v="3" actId="1076"/>
          <ac:graphicFrameMkLst>
            <pc:docMk/>
            <pc:sldMk cId="0" sldId="269"/>
            <ac:graphicFrameMk id="1805"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20a1e97a0f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20a1e97a0f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232ef5d7e35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232ef5d7e35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232ef5d7e35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232ef5d7e35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232ef5d7e35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232ef5d7e35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232fcecdde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232fcecdde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232ef5d7e35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232ef5d7e35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232ef5d7e35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232ef5d7e3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232ef5d7e35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232ef5d7e35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232fcecdde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232fcecdde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232ef5d7e35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232ef5d7e35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232ef5d7e35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232ef5d7e35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232fcecdded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232fcecdde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232fcecdde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232fcecdde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232fcecdde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232fcecdde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232fcecdded_0_1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232fcecdded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232ef5d7e35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232ef5d7e3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232fcecdde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232fcecdde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10" name="Google Shape;10;p2"/>
          <p:cNvGrpSpPr/>
          <p:nvPr/>
        </p:nvGrpSpPr>
        <p:grpSpPr>
          <a:xfrm>
            <a:off x="-16" y="-34"/>
            <a:ext cx="9135544" cy="5143475"/>
            <a:chOff x="1475275" y="3156650"/>
            <a:chExt cx="4121050" cy="2320225"/>
          </a:xfrm>
        </p:grpSpPr>
        <p:sp>
          <p:nvSpPr>
            <p:cNvPr id="11" name="Google Shape;11;p2"/>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 name="Google Shape;69;p2"/>
          <p:cNvSpPr txBox="1">
            <a:spLocks noGrp="1"/>
          </p:cNvSpPr>
          <p:nvPr>
            <p:ph type="ctrTitle"/>
          </p:nvPr>
        </p:nvSpPr>
        <p:spPr>
          <a:xfrm>
            <a:off x="713225" y="1124500"/>
            <a:ext cx="4480500" cy="24027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SzPts val="4500"/>
              <a:buFont typeface="Loved by the King"/>
              <a:buNone/>
              <a:defRPr sz="5700"/>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a:endParaRPr/>
          </a:p>
        </p:txBody>
      </p:sp>
      <p:sp>
        <p:nvSpPr>
          <p:cNvPr id="70" name="Google Shape;70;p2"/>
          <p:cNvSpPr txBox="1">
            <a:spLocks noGrp="1"/>
          </p:cNvSpPr>
          <p:nvPr>
            <p:ph type="subTitle" idx="1"/>
          </p:nvPr>
        </p:nvSpPr>
        <p:spPr>
          <a:xfrm>
            <a:off x="976925" y="3339906"/>
            <a:ext cx="3830100" cy="45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1" name="Google Shape;71;p2"/>
          <p:cNvPicPr preferRelativeResize="0"/>
          <p:nvPr/>
        </p:nvPicPr>
        <p:blipFill rotWithShape="1">
          <a:blip r:embed="rId3">
            <a:alphaModFix/>
          </a:blip>
          <a:srcRect/>
          <a:stretch/>
        </p:blipFill>
        <p:spPr>
          <a:xfrm>
            <a:off x="-904825" y="-1218775"/>
            <a:ext cx="2313025" cy="2266950"/>
          </a:xfrm>
          <a:prstGeom prst="rect">
            <a:avLst/>
          </a:prstGeom>
          <a:noFill/>
          <a:ln>
            <a:noFill/>
          </a:ln>
          <a:effectLst>
            <a:outerShdw blurRad="142875" dist="95250" dir="5280000" algn="bl" rotWithShape="0">
              <a:schemeClr val="dk1">
                <a:alpha val="40000"/>
              </a:schemeClr>
            </a:outerShdw>
          </a:effectLst>
        </p:spPr>
      </p:pic>
      <p:pic>
        <p:nvPicPr>
          <p:cNvPr id="72" name="Google Shape;72;p2"/>
          <p:cNvPicPr preferRelativeResize="0"/>
          <p:nvPr/>
        </p:nvPicPr>
        <p:blipFill rotWithShape="1">
          <a:blip r:embed="rId4">
            <a:alphaModFix/>
          </a:blip>
          <a:srcRect/>
          <a:stretch/>
        </p:blipFill>
        <p:spPr>
          <a:xfrm>
            <a:off x="-333325" y="3928709"/>
            <a:ext cx="1597650" cy="1715620"/>
          </a:xfrm>
          <a:prstGeom prst="rect">
            <a:avLst/>
          </a:prstGeom>
          <a:noFill/>
          <a:ln>
            <a:noFill/>
          </a:ln>
          <a:effectLst>
            <a:outerShdw blurRad="85725" dist="47625" dir="5400000" algn="bl" rotWithShape="0">
              <a:schemeClr val="dk1">
                <a:alpha val="40000"/>
              </a:schemeClr>
            </a:outerShdw>
          </a:effectLst>
        </p:spPr>
      </p:pic>
      <p:pic>
        <p:nvPicPr>
          <p:cNvPr id="73" name="Google Shape;73;p2"/>
          <p:cNvPicPr preferRelativeResize="0"/>
          <p:nvPr/>
        </p:nvPicPr>
        <p:blipFill rotWithShape="1">
          <a:blip r:embed="rId5">
            <a:alphaModFix/>
          </a:blip>
          <a:srcRect/>
          <a:stretch/>
        </p:blipFill>
        <p:spPr>
          <a:xfrm>
            <a:off x="6670612" y="-152404"/>
            <a:ext cx="5257264" cy="2484925"/>
          </a:xfrm>
          <a:prstGeom prst="rect">
            <a:avLst/>
          </a:prstGeom>
          <a:noFill/>
          <a:ln>
            <a:noFill/>
          </a:ln>
          <a:effectLst>
            <a:outerShdw blurRad="142875" dist="47625" dir="5400000" algn="bl" rotWithShape="0">
              <a:schemeClr val="dk1">
                <a:alpha val="40000"/>
              </a:scheme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27"/>
        <p:cNvGrpSpPr/>
        <p:nvPr/>
      </p:nvGrpSpPr>
      <p:grpSpPr>
        <a:xfrm>
          <a:off x="0" y="0"/>
          <a:ext cx="0" cy="0"/>
          <a:chOff x="0" y="0"/>
          <a:chExt cx="0" cy="0"/>
        </a:xfrm>
      </p:grpSpPr>
      <p:pic>
        <p:nvPicPr>
          <p:cNvPr id="628" name="Google Shape;628;p11"/>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629" name="Google Shape;629;p11"/>
          <p:cNvGrpSpPr/>
          <p:nvPr/>
        </p:nvGrpSpPr>
        <p:grpSpPr>
          <a:xfrm>
            <a:off x="-16" y="-34"/>
            <a:ext cx="9135544" cy="5143475"/>
            <a:chOff x="1475275" y="3156650"/>
            <a:chExt cx="4121050" cy="2320225"/>
          </a:xfrm>
        </p:grpSpPr>
        <p:sp>
          <p:nvSpPr>
            <p:cNvPr id="630" name="Google Shape;630;p11"/>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1"/>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1"/>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1"/>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1"/>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1"/>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1"/>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1"/>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1"/>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1"/>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1"/>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1"/>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1"/>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1"/>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1"/>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1"/>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1"/>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1"/>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1"/>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1"/>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1"/>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1"/>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1"/>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1"/>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1"/>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1"/>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1"/>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1"/>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1"/>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1"/>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1"/>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1"/>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1"/>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1"/>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1"/>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1"/>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1"/>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1"/>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1"/>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1"/>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1"/>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1"/>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1"/>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1"/>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1"/>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1"/>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1"/>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1"/>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1"/>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1"/>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1"/>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1"/>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1"/>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1"/>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1"/>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1"/>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1"/>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1"/>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8" name="Google Shape;688;p11"/>
          <p:cNvSpPr txBox="1">
            <a:spLocks noGrp="1"/>
          </p:cNvSpPr>
          <p:nvPr>
            <p:ph type="title"/>
          </p:nvPr>
        </p:nvSpPr>
        <p:spPr>
          <a:xfrm>
            <a:off x="2390440" y="1577629"/>
            <a:ext cx="19782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89" name="Google Shape;689;p11"/>
          <p:cNvSpPr txBox="1">
            <a:spLocks noGrp="1"/>
          </p:cNvSpPr>
          <p:nvPr>
            <p:ph type="subTitle" idx="1"/>
          </p:nvPr>
        </p:nvSpPr>
        <p:spPr>
          <a:xfrm>
            <a:off x="2390440" y="1795060"/>
            <a:ext cx="19782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0" name="Google Shape;690;p11"/>
          <p:cNvSpPr txBox="1">
            <a:spLocks noGrp="1"/>
          </p:cNvSpPr>
          <p:nvPr>
            <p:ph type="title" idx="2"/>
          </p:nvPr>
        </p:nvSpPr>
        <p:spPr>
          <a:xfrm>
            <a:off x="5738952" y="1577629"/>
            <a:ext cx="19782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91" name="Google Shape;691;p11"/>
          <p:cNvSpPr txBox="1">
            <a:spLocks noGrp="1"/>
          </p:cNvSpPr>
          <p:nvPr>
            <p:ph type="subTitle" idx="3"/>
          </p:nvPr>
        </p:nvSpPr>
        <p:spPr>
          <a:xfrm>
            <a:off x="5738952" y="1795060"/>
            <a:ext cx="19782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2" name="Google Shape;692;p11"/>
          <p:cNvSpPr txBox="1">
            <a:spLocks noGrp="1"/>
          </p:cNvSpPr>
          <p:nvPr>
            <p:ph type="title" idx="4"/>
          </p:nvPr>
        </p:nvSpPr>
        <p:spPr>
          <a:xfrm>
            <a:off x="2390440" y="3149656"/>
            <a:ext cx="19752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93" name="Google Shape;693;p11"/>
          <p:cNvSpPr txBox="1">
            <a:spLocks noGrp="1"/>
          </p:cNvSpPr>
          <p:nvPr>
            <p:ph type="subTitle" idx="5"/>
          </p:nvPr>
        </p:nvSpPr>
        <p:spPr>
          <a:xfrm>
            <a:off x="2390440" y="3367087"/>
            <a:ext cx="19782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4" name="Google Shape;694;p11"/>
          <p:cNvSpPr txBox="1">
            <a:spLocks noGrp="1"/>
          </p:cNvSpPr>
          <p:nvPr>
            <p:ph type="title" idx="6"/>
          </p:nvPr>
        </p:nvSpPr>
        <p:spPr>
          <a:xfrm>
            <a:off x="5738952" y="3149656"/>
            <a:ext cx="19782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95" name="Google Shape;695;p11"/>
          <p:cNvSpPr txBox="1">
            <a:spLocks noGrp="1"/>
          </p:cNvSpPr>
          <p:nvPr>
            <p:ph type="subTitle" idx="7"/>
          </p:nvPr>
        </p:nvSpPr>
        <p:spPr>
          <a:xfrm>
            <a:off x="5738952" y="3367087"/>
            <a:ext cx="19782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6" name="Google Shape;696;p11"/>
          <p:cNvSpPr txBox="1">
            <a:spLocks noGrp="1"/>
          </p:cNvSpPr>
          <p:nvPr>
            <p:ph type="title" idx="8"/>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697" name="Google Shape;697;p11"/>
          <p:cNvPicPr preferRelativeResize="0"/>
          <p:nvPr/>
        </p:nvPicPr>
        <p:blipFill rotWithShape="1">
          <a:blip r:embed="rId3">
            <a:alphaModFix/>
          </a:blip>
          <a:srcRect/>
          <a:stretch/>
        </p:blipFill>
        <p:spPr>
          <a:xfrm rot="5400000">
            <a:off x="8098188" y="-642640"/>
            <a:ext cx="2025379" cy="1883900"/>
          </a:xfrm>
          <a:prstGeom prst="rect">
            <a:avLst/>
          </a:prstGeom>
          <a:noFill/>
          <a:ln>
            <a:noFill/>
          </a:ln>
        </p:spPr>
      </p:pic>
      <p:pic>
        <p:nvPicPr>
          <p:cNvPr id="698" name="Google Shape;698;p11"/>
          <p:cNvPicPr preferRelativeResize="0"/>
          <p:nvPr/>
        </p:nvPicPr>
        <p:blipFill rotWithShape="1">
          <a:blip r:embed="rId4">
            <a:alphaModFix/>
          </a:blip>
          <a:srcRect/>
          <a:stretch/>
        </p:blipFill>
        <p:spPr>
          <a:xfrm rot="190151" flipH="1">
            <a:off x="8161962" y="1973663"/>
            <a:ext cx="1119725" cy="787175"/>
          </a:xfrm>
          <a:prstGeom prst="rect">
            <a:avLst/>
          </a:prstGeom>
          <a:noFill/>
          <a:ln>
            <a:noFill/>
          </a:ln>
          <a:effectLst>
            <a:outerShdw blurRad="142875" dist="47625" dir="5400000" algn="bl" rotWithShape="0">
              <a:schemeClr val="dk1">
                <a:alpha val="20000"/>
              </a:schemeClr>
            </a:outerShdw>
          </a:effectLst>
        </p:spPr>
      </p:pic>
      <p:pic>
        <p:nvPicPr>
          <p:cNvPr id="699" name="Google Shape;699;p11"/>
          <p:cNvPicPr preferRelativeResize="0"/>
          <p:nvPr/>
        </p:nvPicPr>
        <p:blipFill rotWithShape="1">
          <a:blip r:embed="rId5">
            <a:alphaModFix/>
          </a:blip>
          <a:srcRect/>
          <a:stretch/>
        </p:blipFill>
        <p:spPr>
          <a:xfrm>
            <a:off x="8673434" y="1502387"/>
            <a:ext cx="470566" cy="457200"/>
          </a:xfrm>
          <a:prstGeom prst="rect">
            <a:avLst/>
          </a:prstGeom>
          <a:noFill/>
          <a:ln>
            <a:noFill/>
          </a:ln>
          <a:effectLst>
            <a:outerShdw blurRad="71438" dist="47625" dir="5460000" algn="bl" rotWithShape="0">
              <a:srgbClr val="000000">
                <a:alpha val="54901"/>
              </a:srgbClr>
            </a:outerShdw>
          </a:effectLst>
        </p:spPr>
      </p:pic>
      <p:pic>
        <p:nvPicPr>
          <p:cNvPr id="700" name="Google Shape;700;p11"/>
          <p:cNvPicPr preferRelativeResize="0"/>
          <p:nvPr/>
        </p:nvPicPr>
        <p:blipFill rotWithShape="1">
          <a:blip r:embed="rId6">
            <a:alphaModFix/>
          </a:blip>
          <a:srcRect/>
          <a:stretch/>
        </p:blipFill>
        <p:spPr>
          <a:xfrm>
            <a:off x="120875" y="3837080"/>
            <a:ext cx="1161550" cy="1078445"/>
          </a:xfrm>
          <a:prstGeom prst="rect">
            <a:avLst/>
          </a:prstGeom>
          <a:noFill/>
          <a:ln>
            <a:noFill/>
          </a:ln>
          <a:effectLst>
            <a:outerShdw blurRad="71438" dist="47625" dir="5400000" algn="bl" rotWithShape="0">
              <a:schemeClr val="dk1">
                <a:alpha val="49803"/>
              </a:schemeClr>
            </a:outerShdw>
          </a:effectLst>
        </p:spPr>
      </p:pic>
      <p:pic>
        <p:nvPicPr>
          <p:cNvPr id="701" name="Google Shape;701;p11"/>
          <p:cNvPicPr preferRelativeResize="0"/>
          <p:nvPr/>
        </p:nvPicPr>
        <p:blipFill rotWithShape="1">
          <a:blip r:embed="rId7">
            <a:alphaModFix/>
          </a:blip>
          <a:srcRect/>
          <a:stretch/>
        </p:blipFill>
        <p:spPr>
          <a:xfrm>
            <a:off x="1059875" y="4196701"/>
            <a:ext cx="817923" cy="805437"/>
          </a:xfrm>
          <a:prstGeom prst="rect">
            <a:avLst/>
          </a:prstGeom>
          <a:noFill/>
          <a:ln>
            <a:noFill/>
          </a:ln>
          <a:effectLst>
            <a:outerShdw blurRad="71438" dist="47625" dir="5400000" algn="bl" rotWithShape="0">
              <a:srgbClr val="000000">
                <a:alpha val="37647"/>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2"/>
        <p:cNvGrpSpPr/>
        <p:nvPr/>
      </p:nvGrpSpPr>
      <p:grpSpPr>
        <a:xfrm>
          <a:off x="0" y="0"/>
          <a:ext cx="0" cy="0"/>
          <a:chOff x="0" y="0"/>
          <a:chExt cx="0" cy="0"/>
        </a:xfrm>
      </p:grpSpPr>
      <p:pic>
        <p:nvPicPr>
          <p:cNvPr id="703" name="Google Shape;703;p12"/>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704" name="Google Shape;704;p12"/>
          <p:cNvGrpSpPr/>
          <p:nvPr/>
        </p:nvGrpSpPr>
        <p:grpSpPr>
          <a:xfrm>
            <a:off x="-16" y="-34"/>
            <a:ext cx="9135544" cy="5143475"/>
            <a:chOff x="1475275" y="3156650"/>
            <a:chExt cx="4121050" cy="2320225"/>
          </a:xfrm>
        </p:grpSpPr>
        <p:sp>
          <p:nvSpPr>
            <p:cNvPr id="705" name="Google Shape;705;p12"/>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2"/>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2"/>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2"/>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2"/>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2"/>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2"/>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2"/>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2"/>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2"/>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2"/>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2"/>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2"/>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2"/>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2"/>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2"/>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2"/>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2"/>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2"/>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2"/>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2"/>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2"/>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2"/>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2"/>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2"/>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2"/>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2"/>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2"/>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2"/>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2"/>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2"/>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2"/>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2"/>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2"/>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2"/>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2"/>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2"/>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2"/>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2"/>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2"/>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2"/>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2"/>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2"/>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2"/>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2"/>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2"/>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2"/>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2"/>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2"/>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2"/>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2"/>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2"/>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2"/>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2"/>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2"/>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2"/>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2"/>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2"/>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3" name="Google Shape;763;p12"/>
          <p:cNvSpPr txBox="1">
            <a:spLocks noGrp="1"/>
          </p:cNvSpPr>
          <p:nvPr>
            <p:ph type="body" idx="1"/>
          </p:nvPr>
        </p:nvSpPr>
        <p:spPr>
          <a:xfrm>
            <a:off x="721617" y="1646314"/>
            <a:ext cx="4453200" cy="2194500"/>
          </a:xfrm>
          <a:prstGeom prst="rect">
            <a:avLst/>
          </a:prstGeom>
          <a:noFill/>
          <a:ln>
            <a:noFill/>
          </a:ln>
        </p:spPr>
        <p:txBody>
          <a:bodyPr spcFirstLastPara="1" wrap="square" lIns="91425" tIns="91425" rIns="91425" bIns="91425" anchor="ctr" anchorCtr="0">
            <a:noAutofit/>
          </a:bodyPr>
          <a:lstStyle>
            <a:lvl1pPr marL="457200" lvl="0" indent="-330200" algn="l">
              <a:lnSpc>
                <a:spcPct val="100000"/>
              </a:lnSpc>
              <a:spcBef>
                <a:spcPts val="0"/>
              </a:spcBef>
              <a:spcAft>
                <a:spcPts val="0"/>
              </a:spcAft>
              <a:buClr>
                <a:schemeClr val="accent3"/>
              </a:buClr>
              <a:buSzPts val="1600"/>
              <a:buFont typeface="Nunito Light"/>
              <a:buChar char="●"/>
              <a:defRPr/>
            </a:lvl1pPr>
            <a:lvl2pPr marL="914400" lvl="1" indent="-330200" algn="l">
              <a:lnSpc>
                <a:spcPct val="100000"/>
              </a:lnSpc>
              <a:spcBef>
                <a:spcPts val="0"/>
              </a:spcBef>
              <a:spcAft>
                <a:spcPts val="0"/>
              </a:spcAft>
              <a:buSzPts val="1600"/>
              <a:buFont typeface="Nunito Light"/>
              <a:buChar char="○"/>
              <a:defRPr/>
            </a:lvl2pPr>
            <a:lvl3pPr marL="1371600" lvl="2" indent="-323850" algn="l">
              <a:lnSpc>
                <a:spcPct val="100000"/>
              </a:lnSpc>
              <a:spcBef>
                <a:spcPts val="1600"/>
              </a:spcBef>
              <a:spcAft>
                <a:spcPts val="0"/>
              </a:spcAft>
              <a:buSzPts val="1500"/>
              <a:buFont typeface="Nunito Light"/>
              <a:buChar char="■"/>
              <a:defRPr/>
            </a:lvl3pPr>
            <a:lvl4pPr marL="1828800" lvl="3" indent="-323850" algn="l">
              <a:lnSpc>
                <a:spcPct val="100000"/>
              </a:lnSpc>
              <a:spcBef>
                <a:spcPts val="1600"/>
              </a:spcBef>
              <a:spcAft>
                <a:spcPts val="0"/>
              </a:spcAft>
              <a:buSzPts val="1500"/>
              <a:buFont typeface="Nunito Light"/>
              <a:buChar char="●"/>
              <a:defRPr/>
            </a:lvl4pPr>
            <a:lvl5pPr marL="2286000" lvl="4" indent="-317500" algn="l">
              <a:lnSpc>
                <a:spcPct val="100000"/>
              </a:lnSpc>
              <a:spcBef>
                <a:spcPts val="1600"/>
              </a:spcBef>
              <a:spcAft>
                <a:spcPts val="0"/>
              </a:spcAft>
              <a:buSzPts val="1400"/>
              <a:buFont typeface="Nunito Light"/>
              <a:buChar char="○"/>
              <a:defRPr/>
            </a:lvl5pPr>
            <a:lvl6pPr marL="2743200" lvl="5" indent="-317500" algn="l">
              <a:lnSpc>
                <a:spcPct val="100000"/>
              </a:lnSpc>
              <a:spcBef>
                <a:spcPts val="1600"/>
              </a:spcBef>
              <a:spcAft>
                <a:spcPts val="0"/>
              </a:spcAft>
              <a:buSzPts val="1400"/>
              <a:buFont typeface="Nunito Light"/>
              <a:buChar char="■"/>
              <a:defRPr/>
            </a:lvl6pPr>
            <a:lvl7pPr marL="3200400" lvl="6" indent="-311150" algn="l">
              <a:lnSpc>
                <a:spcPct val="100000"/>
              </a:lnSpc>
              <a:spcBef>
                <a:spcPts val="1600"/>
              </a:spcBef>
              <a:spcAft>
                <a:spcPts val="0"/>
              </a:spcAft>
              <a:buSzPts val="1300"/>
              <a:buFont typeface="Nunito Light"/>
              <a:buChar char="●"/>
              <a:defRPr/>
            </a:lvl7pPr>
            <a:lvl8pPr marL="3657600" lvl="7" indent="-311150" algn="l">
              <a:lnSpc>
                <a:spcPct val="100000"/>
              </a:lnSpc>
              <a:spcBef>
                <a:spcPts val="1600"/>
              </a:spcBef>
              <a:spcAft>
                <a:spcPts val="0"/>
              </a:spcAft>
              <a:buSzPts val="1300"/>
              <a:buFont typeface="Nunito Light"/>
              <a:buChar char="○"/>
              <a:defRPr/>
            </a:lvl8pPr>
            <a:lvl9pPr marL="4114800" lvl="8" indent="-317500" algn="l">
              <a:lnSpc>
                <a:spcPct val="100000"/>
              </a:lnSpc>
              <a:spcBef>
                <a:spcPts val="1600"/>
              </a:spcBef>
              <a:spcAft>
                <a:spcPts val="1600"/>
              </a:spcAft>
              <a:buSzPts val="1400"/>
              <a:buFont typeface="Nunito Light"/>
              <a:buChar char="■"/>
              <a:defRPr/>
            </a:lvl9pPr>
          </a:lstStyle>
          <a:p>
            <a:endParaRPr/>
          </a:p>
        </p:txBody>
      </p:sp>
      <p:sp>
        <p:nvSpPr>
          <p:cNvPr id="764" name="Google Shape;764;p12"/>
          <p:cNvSpPr txBox="1">
            <a:spLocks noGrp="1"/>
          </p:cNvSpPr>
          <p:nvPr>
            <p:ph type="title"/>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765" name="Google Shape;765;p12"/>
          <p:cNvPicPr preferRelativeResize="0"/>
          <p:nvPr/>
        </p:nvPicPr>
        <p:blipFill rotWithShape="1">
          <a:blip r:embed="rId3">
            <a:alphaModFix/>
          </a:blip>
          <a:srcRect/>
          <a:stretch/>
        </p:blipFill>
        <p:spPr>
          <a:xfrm rot="-2217966" flipH="1">
            <a:off x="-3321113" y="1156097"/>
            <a:ext cx="5257264" cy="2484925"/>
          </a:xfrm>
          <a:prstGeom prst="rect">
            <a:avLst/>
          </a:prstGeom>
          <a:noFill/>
          <a:ln>
            <a:noFill/>
          </a:ln>
          <a:effectLst>
            <a:outerShdw blurRad="142875" dist="47625" dir="5400000" algn="bl" rotWithShape="0">
              <a:schemeClr val="dk1">
                <a:alpha val="40000"/>
              </a:schemeClr>
            </a:outerShdw>
          </a:effectLst>
        </p:spPr>
      </p:pic>
      <p:pic>
        <p:nvPicPr>
          <p:cNvPr id="766" name="Google Shape;766;p12"/>
          <p:cNvPicPr preferRelativeResize="0"/>
          <p:nvPr/>
        </p:nvPicPr>
        <p:blipFill rotWithShape="1">
          <a:blip r:embed="rId4">
            <a:alphaModFix/>
          </a:blip>
          <a:srcRect/>
          <a:stretch/>
        </p:blipFill>
        <p:spPr>
          <a:xfrm flipH="1">
            <a:off x="7839125" y="4071584"/>
            <a:ext cx="1597650" cy="1715620"/>
          </a:xfrm>
          <a:prstGeom prst="rect">
            <a:avLst/>
          </a:prstGeom>
          <a:noFill/>
          <a:ln>
            <a:noFill/>
          </a:ln>
          <a:effectLst>
            <a:outerShdw blurRad="85725" dist="47625" dir="5400000" algn="bl" rotWithShape="0">
              <a:schemeClr val="dk1">
                <a:alpha val="40000"/>
              </a:scheme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1">
  <p:cSld name="CUSTOM_7_1">
    <p:spTree>
      <p:nvGrpSpPr>
        <p:cNvPr id="1" name="Shape 767"/>
        <p:cNvGrpSpPr/>
        <p:nvPr/>
      </p:nvGrpSpPr>
      <p:grpSpPr>
        <a:xfrm>
          <a:off x="0" y="0"/>
          <a:ext cx="0" cy="0"/>
          <a:chOff x="0" y="0"/>
          <a:chExt cx="0" cy="0"/>
        </a:xfrm>
      </p:grpSpPr>
      <p:pic>
        <p:nvPicPr>
          <p:cNvPr id="768" name="Google Shape;768;p13"/>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769" name="Google Shape;769;p13"/>
          <p:cNvGrpSpPr/>
          <p:nvPr/>
        </p:nvGrpSpPr>
        <p:grpSpPr>
          <a:xfrm>
            <a:off x="-16" y="-34"/>
            <a:ext cx="9135544" cy="5143475"/>
            <a:chOff x="1475275" y="3156650"/>
            <a:chExt cx="4121050" cy="2320225"/>
          </a:xfrm>
        </p:grpSpPr>
        <p:sp>
          <p:nvSpPr>
            <p:cNvPr id="770" name="Google Shape;770;p13"/>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3"/>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3"/>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3"/>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3"/>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3"/>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3"/>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3"/>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3"/>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3"/>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3"/>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3"/>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3"/>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3"/>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3"/>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3"/>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3"/>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3"/>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3"/>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3"/>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3"/>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3"/>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3"/>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3"/>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3"/>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3"/>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3"/>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3"/>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3"/>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3"/>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3"/>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3"/>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3"/>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3"/>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3"/>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3"/>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3"/>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3"/>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3"/>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3"/>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3"/>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3"/>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3"/>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3"/>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13"/>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3"/>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3"/>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3"/>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3"/>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3"/>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3"/>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3"/>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3"/>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3"/>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3"/>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3"/>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3"/>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3"/>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8" name="Google Shape;828;p13"/>
          <p:cNvSpPr txBox="1">
            <a:spLocks noGrp="1"/>
          </p:cNvSpPr>
          <p:nvPr>
            <p:ph type="title"/>
          </p:nvPr>
        </p:nvSpPr>
        <p:spPr>
          <a:xfrm>
            <a:off x="718637" y="2055138"/>
            <a:ext cx="198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29" name="Google Shape;829;p13"/>
          <p:cNvSpPr txBox="1">
            <a:spLocks noGrp="1"/>
          </p:cNvSpPr>
          <p:nvPr>
            <p:ph type="subTitle" idx="1"/>
          </p:nvPr>
        </p:nvSpPr>
        <p:spPr>
          <a:xfrm>
            <a:off x="718637" y="2270188"/>
            <a:ext cx="1986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30" name="Google Shape;830;p13"/>
          <p:cNvSpPr txBox="1">
            <a:spLocks noGrp="1"/>
          </p:cNvSpPr>
          <p:nvPr>
            <p:ph type="title" idx="2"/>
          </p:nvPr>
        </p:nvSpPr>
        <p:spPr>
          <a:xfrm>
            <a:off x="3579000" y="2055138"/>
            <a:ext cx="198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31" name="Google Shape;831;p13"/>
          <p:cNvSpPr txBox="1">
            <a:spLocks noGrp="1"/>
          </p:cNvSpPr>
          <p:nvPr>
            <p:ph type="subTitle" idx="3"/>
          </p:nvPr>
        </p:nvSpPr>
        <p:spPr>
          <a:xfrm>
            <a:off x="3579000" y="2270188"/>
            <a:ext cx="1986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32" name="Google Shape;832;p13"/>
          <p:cNvSpPr txBox="1">
            <a:spLocks noGrp="1"/>
          </p:cNvSpPr>
          <p:nvPr>
            <p:ph type="title" idx="4"/>
          </p:nvPr>
        </p:nvSpPr>
        <p:spPr>
          <a:xfrm>
            <a:off x="718637" y="3714945"/>
            <a:ext cx="198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33" name="Google Shape;833;p13"/>
          <p:cNvSpPr txBox="1">
            <a:spLocks noGrp="1"/>
          </p:cNvSpPr>
          <p:nvPr>
            <p:ph type="subTitle" idx="5"/>
          </p:nvPr>
        </p:nvSpPr>
        <p:spPr>
          <a:xfrm>
            <a:off x="718637" y="3929995"/>
            <a:ext cx="1986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34" name="Google Shape;834;p13"/>
          <p:cNvSpPr txBox="1">
            <a:spLocks noGrp="1"/>
          </p:cNvSpPr>
          <p:nvPr>
            <p:ph type="title" idx="6"/>
          </p:nvPr>
        </p:nvSpPr>
        <p:spPr>
          <a:xfrm>
            <a:off x="3579000" y="3714945"/>
            <a:ext cx="198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35" name="Google Shape;835;p13"/>
          <p:cNvSpPr txBox="1">
            <a:spLocks noGrp="1"/>
          </p:cNvSpPr>
          <p:nvPr>
            <p:ph type="subTitle" idx="7"/>
          </p:nvPr>
        </p:nvSpPr>
        <p:spPr>
          <a:xfrm>
            <a:off x="3579000" y="3929995"/>
            <a:ext cx="1986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36" name="Google Shape;836;p13"/>
          <p:cNvSpPr txBox="1">
            <a:spLocks noGrp="1"/>
          </p:cNvSpPr>
          <p:nvPr>
            <p:ph type="title" idx="8"/>
          </p:nvPr>
        </p:nvSpPr>
        <p:spPr>
          <a:xfrm>
            <a:off x="6439363" y="2055138"/>
            <a:ext cx="198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37" name="Google Shape;837;p13"/>
          <p:cNvSpPr txBox="1">
            <a:spLocks noGrp="1"/>
          </p:cNvSpPr>
          <p:nvPr>
            <p:ph type="subTitle" idx="9"/>
          </p:nvPr>
        </p:nvSpPr>
        <p:spPr>
          <a:xfrm>
            <a:off x="6439363" y="2270188"/>
            <a:ext cx="1986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38" name="Google Shape;838;p13"/>
          <p:cNvSpPr txBox="1">
            <a:spLocks noGrp="1"/>
          </p:cNvSpPr>
          <p:nvPr>
            <p:ph type="title" idx="13"/>
          </p:nvPr>
        </p:nvSpPr>
        <p:spPr>
          <a:xfrm>
            <a:off x="6439363" y="3714945"/>
            <a:ext cx="19860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39" name="Google Shape;839;p13"/>
          <p:cNvSpPr txBox="1">
            <a:spLocks noGrp="1"/>
          </p:cNvSpPr>
          <p:nvPr>
            <p:ph type="subTitle" idx="14"/>
          </p:nvPr>
        </p:nvSpPr>
        <p:spPr>
          <a:xfrm>
            <a:off x="6439363" y="3929995"/>
            <a:ext cx="1986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40" name="Google Shape;840;p13"/>
          <p:cNvSpPr txBox="1">
            <a:spLocks noGrp="1"/>
          </p:cNvSpPr>
          <p:nvPr>
            <p:ph type="title" idx="15"/>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841" name="Google Shape;841;p13"/>
          <p:cNvPicPr preferRelativeResize="0"/>
          <p:nvPr/>
        </p:nvPicPr>
        <p:blipFill rotWithShape="1">
          <a:blip r:embed="rId3">
            <a:alphaModFix/>
          </a:blip>
          <a:srcRect/>
          <a:stretch/>
        </p:blipFill>
        <p:spPr>
          <a:xfrm>
            <a:off x="-371425" y="266397"/>
            <a:ext cx="1597650" cy="1715620"/>
          </a:xfrm>
          <a:prstGeom prst="rect">
            <a:avLst/>
          </a:prstGeom>
          <a:noFill/>
          <a:ln>
            <a:noFill/>
          </a:ln>
          <a:effectLst>
            <a:outerShdw blurRad="85725" dist="47625" dir="5400000" algn="bl" rotWithShape="0">
              <a:schemeClr val="dk1">
                <a:alpha val="40000"/>
              </a:schemeClr>
            </a:outerShdw>
          </a:effectLst>
        </p:spPr>
      </p:pic>
      <p:pic>
        <p:nvPicPr>
          <p:cNvPr id="842" name="Google Shape;842;p13"/>
          <p:cNvPicPr preferRelativeResize="0"/>
          <p:nvPr/>
        </p:nvPicPr>
        <p:blipFill rotWithShape="1">
          <a:blip r:embed="rId4">
            <a:alphaModFix/>
          </a:blip>
          <a:srcRect/>
          <a:stretch/>
        </p:blipFill>
        <p:spPr>
          <a:xfrm>
            <a:off x="7800600" y="134800"/>
            <a:ext cx="1260350" cy="1170175"/>
          </a:xfrm>
          <a:prstGeom prst="rect">
            <a:avLst/>
          </a:prstGeom>
          <a:noFill/>
          <a:ln>
            <a:noFill/>
          </a:ln>
          <a:effectLst>
            <a:outerShdw blurRad="71438" dist="47625" dir="5400000" algn="bl" rotWithShape="0">
              <a:schemeClr val="dk1">
                <a:alpha val="49803"/>
              </a:schemeClr>
            </a:outerShdw>
          </a:effectLst>
        </p:spPr>
      </p:pic>
      <p:pic>
        <p:nvPicPr>
          <p:cNvPr id="843" name="Google Shape;843;p13"/>
          <p:cNvPicPr preferRelativeResize="0"/>
          <p:nvPr/>
        </p:nvPicPr>
        <p:blipFill rotWithShape="1">
          <a:blip r:embed="rId5">
            <a:alphaModFix/>
          </a:blip>
          <a:srcRect/>
          <a:stretch/>
        </p:blipFill>
        <p:spPr>
          <a:xfrm flipH="1">
            <a:off x="8430772" y="2197996"/>
            <a:ext cx="780479" cy="548700"/>
          </a:xfrm>
          <a:prstGeom prst="rect">
            <a:avLst/>
          </a:prstGeom>
          <a:noFill/>
          <a:ln>
            <a:noFill/>
          </a:ln>
          <a:effectLst>
            <a:outerShdw blurRad="142875" dist="47625" dir="5400000" algn="bl" rotWithShape="0">
              <a:schemeClr val="dk1">
                <a:alpha val="20000"/>
              </a:schemeClr>
            </a:outerShdw>
          </a:effectLst>
        </p:spPr>
      </p:pic>
      <p:pic>
        <p:nvPicPr>
          <p:cNvPr id="844" name="Google Shape;844;p13"/>
          <p:cNvPicPr preferRelativeResize="0"/>
          <p:nvPr/>
        </p:nvPicPr>
        <p:blipFill rotWithShape="1">
          <a:blip r:embed="rId6">
            <a:alphaModFix/>
          </a:blip>
          <a:srcRect/>
          <a:stretch/>
        </p:blipFill>
        <p:spPr>
          <a:xfrm flipH="1">
            <a:off x="8547229" y="1436537"/>
            <a:ext cx="470566" cy="457200"/>
          </a:xfrm>
          <a:prstGeom prst="rect">
            <a:avLst/>
          </a:prstGeom>
          <a:noFill/>
          <a:ln>
            <a:noFill/>
          </a:ln>
          <a:effectLst>
            <a:outerShdw blurRad="71438" dist="47625" dir="5460000" algn="bl" rotWithShape="0">
              <a:srgbClr val="000000">
                <a:alpha val="54901"/>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5"/>
        <p:cNvGrpSpPr/>
        <p:nvPr/>
      </p:nvGrpSpPr>
      <p:grpSpPr>
        <a:xfrm>
          <a:off x="0" y="0"/>
          <a:ext cx="0" cy="0"/>
          <a:chOff x="0" y="0"/>
          <a:chExt cx="0" cy="0"/>
        </a:xfrm>
      </p:grpSpPr>
      <p:pic>
        <p:nvPicPr>
          <p:cNvPr id="846" name="Google Shape;846;p14"/>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847" name="Google Shape;847;p14"/>
          <p:cNvGrpSpPr/>
          <p:nvPr/>
        </p:nvGrpSpPr>
        <p:grpSpPr>
          <a:xfrm>
            <a:off x="-16" y="-34"/>
            <a:ext cx="9135544" cy="5143475"/>
            <a:chOff x="1475275" y="3156650"/>
            <a:chExt cx="4121050" cy="2320225"/>
          </a:xfrm>
        </p:grpSpPr>
        <p:sp>
          <p:nvSpPr>
            <p:cNvPr id="848" name="Google Shape;848;p14"/>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4"/>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4"/>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14"/>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14"/>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4"/>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4"/>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4"/>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4"/>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4"/>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4"/>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4"/>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4"/>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4"/>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4"/>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4"/>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4"/>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4"/>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4"/>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4"/>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4"/>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4"/>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4"/>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4"/>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4"/>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4"/>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4"/>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4"/>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4"/>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4"/>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4"/>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4"/>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4"/>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4"/>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4"/>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4"/>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4"/>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4"/>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4"/>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4"/>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4"/>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4"/>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4"/>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4"/>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4"/>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4"/>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4"/>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4"/>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4"/>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4"/>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4"/>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4"/>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4"/>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4"/>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4"/>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4"/>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4"/>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4"/>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6" name="Google Shape;906;p14"/>
          <p:cNvSpPr txBox="1">
            <a:spLocks noGrp="1"/>
          </p:cNvSpPr>
          <p:nvPr>
            <p:ph type="title"/>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a:endParaRPr/>
          </a:p>
        </p:txBody>
      </p:sp>
      <p:pic>
        <p:nvPicPr>
          <p:cNvPr id="907" name="Google Shape;907;p14"/>
          <p:cNvPicPr preferRelativeResize="0"/>
          <p:nvPr/>
        </p:nvPicPr>
        <p:blipFill rotWithShape="1">
          <a:blip r:embed="rId3">
            <a:alphaModFix/>
          </a:blip>
          <a:srcRect/>
          <a:stretch/>
        </p:blipFill>
        <p:spPr>
          <a:xfrm>
            <a:off x="-288400" y="181500"/>
            <a:ext cx="1585648" cy="965790"/>
          </a:xfrm>
          <a:prstGeom prst="rect">
            <a:avLst/>
          </a:prstGeom>
          <a:noFill/>
          <a:ln>
            <a:noFill/>
          </a:ln>
          <a:effectLst>
            <a:outerShdw blurRad="71438" dist="47625" dir="5400000" algn="bl" rotWithShape="0">
              <a:schemeClr val="dk1">
                <a:alpha val="58823"/>
              </a:schemeClr>
            </a:outerShdw>
          </a:effectLst>
        </p:spPr>
      </p:pic>
      <p:pic>
        <p:nvPicPr>
          <p:cNvPr id="908" name="Google Shape;908;p14"/>
          <p:cNvPicPr preferRelativeResize="0"/>
          <p:nvPr/>
        </p:nvPicPr>
        <p:blipFill rotWithShape="1">
          <a:blip r:embed="rId4">
            <a:alphaModFix/>
          </a:blip>
          <a:srcRect/>
          <a:stretch/>
        </p:blipFill>
        <p:spPr>
          <a:xfrm rot="1902313" flipH="1">
            <a:off x="7957750" y="3665422"/>
            <a:ext cx="1597650" cy="1715620"/>
          </a:xfrm>
          <a:prstGeom prst="rect">
            <a:avLst/>
          </a:prstGeom>
          <a:noFill/>
          <a:ln>
            <a:noFill/>
          </a:ln>
          <a:effectLst>
            <a:outerShdw blurRad="85725" dist="47625" dir="5400000" algn="bl" rotWithShape="0">
              <a:schemeClr val="dk1">
                <a:alpha val="40000"/>
              </a:schemeClr>
            </a:outerShdw>
          </a:effectLst>
        </p:spPr>
      </p:pic>
      <p:pic>
        <p:nvPicPr>
          <p:cNvPr id="909" name="Google Shape;909;p14"/>
          <p:cNvPicPr preferRelativeResize="0"/>
          <p:nvPr/>
        </p:nvPicPr>
        <p:blipFill rotWithShape="1">
          <a:blip r:embed="rId5">
            <a:alphaModFix/>
          </a:blip>
          <a:srcRect/>
          <a:stretch/>
        </p:blipFill>
        <p:spPr>
          <a:xfrm flipH="1">
            <a:off x="96522" y="1363996"/>
            <a:ext cx="780479" cy="548700"/>
          </a:xfrm>
          <a:prstGeom prst="rect">
            <a:avLst/>
          </a:prstGeom>
          <a:noFill/>
          <a:ln>
            <a:noFill/>
          </a:ln>
          <a:effectLst>
            <a:outerShdw blurRad="142875" dist="47625" dir="5400000" algn="bl" rotWithShape="0">
              <a:schemeClr val="dk1">
                <a:alpha val="20000"/>
              </a:schemeClr>
            </a:outerShdw>
          </a:effectLst>
        </p:spPr>
      </p:pic>
      <p:pic>
        <p:nvPicPr>
          <p:cNvPr id="910" name="Google Shape;910;p14"/>
          <p:cNvPicPr preferRelativeResize="0"/>
          <p:nvPr/>
        </p:nvPicPr>
        <p:blipFill rotWithShape="1">
          <a:blip r:embed="rId6">
            <a:alphaModFix/>
          </a:blip>
          <a:srcRect/>
          <a:stretch/>
        </p:blipFill>
        <p:spPr>
          <a:xfrm flipH="1">
            <a:off x="152404" y="2016812"/>
            <a:ext cx="470566" cy="457200"/>
          </a:xfrm>
          <a:prstGeom prst="rect">
            <a:avLst/>
          </a:prstGeom>
          <a:noFill/>
          <a:ln>
            <a:noFill/>
          </a:ln>
          <a:effectLst>
            <a:outerShdw blurRad="71438" dist="47625" dir="5460000" algn="bl" rotWithShape="0">
              <a:srgbClr val="000000">
                <a:alpha val="54901"/>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911"/>
        <p:cNvGrpSpPr/>
        <p:nvPr/>
      </p:nvGrpSpPr>
      <p:grpSpPr>
        <a:xfrm>
          <a:off x="0" y="0"/>
          <a:ext cx="0" cy="0"/>
          <a:chOff x="0" y="0"/>
          <a:chExt cx="0" cy="0"/>
        </a:xfrm>
      </p:grpSpPr>
      <p:pic>
        <p:nvPicPr>
          <p:cNvPr id="912" name="Google Shape;912;p15"/>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913" name="Google Shape;913;p15"/>
          <p:cNvGrpSpPr/>
          <p:nvPr/>
        </p:nvGrpSpPr>
        <p:grpSpPr>
          <a:xfrm>
            <a:off x="-16" y="-34"/>
            <a:ext cx="9135544" cy="5143475"/>
            <a:chOff x="1475275" y="3156650"/>
            <a:chExt cx="4121050" cy="2320225"/>
          </a:xfrm>
        </p:grpSpPr>
        <p:sp>
          <p:nvSpPr>
            <p:cNvPr id="914" name="Google Shape;914;p15"/>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5"/>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5"/>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5"/>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5"/>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5"/>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5"/>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5"/>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5"/>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5"/>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5"/>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5"/>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5"/>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5"/>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5"/>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5"/>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5"/>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5"/>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5"/>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5"/>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5"/>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5"/>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5"/>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5"/>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5"/>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5"/>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5"/>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5"/>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5"/>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5"/>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5"/>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5"/>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5"/>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5"/>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5"/>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5"/>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5"/>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5"/>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5"/>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5"/>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5"/>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5"/>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5"/>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5"/>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5"/>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5"/>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5"/>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5"/>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5"/>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5"/>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5"/>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5"/>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5"/>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5"/>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5"/>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5"/>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5"/>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5"/>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2" name="Google Shape;972;p15"/>
          <p:cNvSpPr txBox="1">
            <a:spLocks noGrp="1"/>
          </p:cNvSpPr>
          <p:nvPr>
            <p:ph type="title"/>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973" name="Google Shape;973;p15"/>
          <p:cNvPicPr preferRelativeResize="0"/>
          <p:nvPr/>
        </p:nvPicPr>
        <p:blipFill rotWithShape="1">
          <a:blip r:embed="rId3">
            <a:alphaModFix/>
          </a:blip>
          <a:srcRect/>
          <a:stretch/>
        </p:blipFill>
        <p:spPr>
          <a:xfrm rot="-190153">
            <a:off x="-121454" y="4277354"/>
            <a:ext cx="1004255" cy="706002"/>
          </a:xfrm>
          <a:prstGeom prst="rect">
            <a:avLst/>
          </a:prstGeom>
          <a:noFill/>
          <a:ln>
            <a:noFill/>
          </a:ln>
          <a:effectLst>
            <a:outerShdw blurRad="142875" dist="47625" dir="5400000" algn="bl" rotWithShape="0">
              <a:schemeClr val="dk1">
                <a:alpha val="20000"/>
              </a:schemeClr>
            </a:outerShdw>
          </a:effectLst>
        </p:spPr>
      </p:pic>
      <p:pic>
        <p:nvPicPr>
          <p:cNvPr id="974" name="Google Shape;974;p15"/>
          <p:cNvPicPr preferRelativeResize="0"/>
          <p:nvPr/>
        </p:nvPicPr>
        <p:blipFill rotWithShape="1">
          <a:blip r:embed="rId4">
            <a:alphaModFix/>
          </a:blip>
          <a:srcRect/>
          <a:stretch/>
        </p:blipFill>
        <p:spPr>
          <a:xfrm flipH="1">
            <a:off x="2036" y="3854676"/>
            <a:ext cx="422039" cy="410054"/>
          </a:xfrm>
          <a:prstGeom prst="rect">
            <a:avLst/>
          </a:prstGeom>
          <a:noFill/>
          <a:ln>
            <a:noFill/>
          </a:ln>
          <a:effectLst>
            <a:outerShdw blurRad="71438" dist="47625" dir="5460000" algn="bl" rotWithShape="0">
              <a:srgbClr val="000000">
                <a:alpha val="54901"/>
              </a:srgbClr>
            </a:outerShdw>
          </a:effectLst>
        </p:spPr>
      </p:pic>
      <p:pic>
        <p:nvPicPr>
          <p:cNvPr id="975" name="Google Shape;975;p15"/>
          <p:cNvPicPr preferRelativeResize="0"/>
          <p:nvPr/>
        </p:nvPicPr>
        <p:blipFill rotWithShape="1">
          <a:blip r:embed="rId5">
            <a:alphaModFix/>
          </a:blip>
          <a:srcRect/>
          <a:stretch/>
        </p:blipFill>
        <p:spPr>
          <a:xfrm rot="5400000">
            <a:off x="8174388" y="-642640"/>
            <a:ext cx="2025379" cy="1883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976"/>
        <p:cNvGrpSpPr/>
        <p:nvPr/>
      </p:nvGrpSpPr>
      <p:grpSpPr>
        <a:xfrm>
          <a:off x="0" y="0"/>
          <a:ext cx="0" cy="0"/>
          <a:chOff x="0" y="0"/>
          <a:chExt cx="0" cy="0"/>
        </a:xfrm>
      </p:grpSpPr>
      <p:pic>
        <p:nvPicPr>
          <p:cNvPr id="977" name="Google Shape;977;p16"/>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978" name="Google Shape;978;p16"/>
          <p:cNvGrpSpPr/>
          <p:nvPr/>
        </p:nvGrpSpPr>
        <p:grpSpPr>
          <a:xfrm>
            <a:off x="-16" y="-34"/>
            <a:ext cx="9135544" cy="5143475"/>
            <a:chOff x="1475275" y="3156650"/>
            <a:chExt cx="4121050" cy="2320225"/>
          </a:xfrm>
        </p:grpSpPr>
        <p:sp>
          <p:nvSpPr>
            <p:cNvPr id="979" name="Google Shape;979;p16"/>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6"/>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6"/>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6"/>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6"/>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6"/>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6"/>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6"/>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6"/>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6"/>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6"/>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6"/>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6"/>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6"/>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6"/>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6"/>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6"/>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6"/>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6"/>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6"/>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6"/>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6"/>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6"/>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6"/>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6"/>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6"/>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6"/>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6"/>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6"/>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6"/>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6"/>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6"/>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6"/>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6"/>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6"/>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6"/>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6"/>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6"/>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6"/>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6"/>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6"/>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6"/>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6"/>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6"/>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6"/>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6"/>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6"/>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6"/>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6"/>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6"/>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6"/>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6"/>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6"/>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6"/>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6"/>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6"/>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6"/>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6"/>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7" name="Google Shape;1037;p16"/>
          <p:cNvSpPr txBox="1">
            <a:spLocks noGrp="1"/>
          </p:cNvSpPr>
          <p:nvPr>
            <p:ph type="title"/>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1038" name="Google Shape;1038;p16"/>
          <p:cNvPicPr preferRelativeResize="0"/>
          <p:nvPr/>
        </p:nvPicPr>
        <p:blipFill rotWithShape="1">
          <a:blip r:embed="rId3">
            <a:alphaModFix/>
          </a:blip>
          <a:srcRect/>
          <a:stretch/>
        </p:blipFill>
        <p:spPr>
          <a:xfrm rot="-2264711" flipH="1">
            <a:off x="-3321113" y="1018458"/>
            <a:ext cx="5257263" cy="2484925"/>
          </a:xfrm>
          <a:prstGeom prst="rect">
            <a:avLst/>
          </a:prstGeom>
          <a:noFill/>
          <a:ln>
            <a:noFill/>
          </a:ln>
          <a:effectLst>
            <a:outerShdw blurRad="142875" dist="47625" dir="5400000" algn="bl" rotWithShape="0">
              <a:schemeClr val="dk1">
                <a:alpha val="40000"/>
              </a:schemeClr>
            </a:outerShdw>
          </a:effectLst>
        </p:spPr>
      </p:pic>
      <p:pic>
        <p:nvPicPr>
          <p:cNvPr id="1039" name="Google Shape;1039;p16"/>
          <p:cNvPicPr preferRelativeResize="0"/>
          <p:nvPr/>
        </p:nvPicPr>
        <p:blipFill rotWithShape="1">
          <a:blip r:embed="rId4">
            <a:alphaModFix/>
          </a:blip>
          <a:srcRect/>
          <a:stretch/>
        </p:blipFill>
        <p:spPr>
          <a:xfrm>
            <a:off x="8249888" y="195063"/>
            <a:ext cx="817923" cy="805437"/>
          </a:xfrm>
          <a:prstGeom prst="rect">
            <a:avLst/>
          </a:prstGeom>
          <a:noFill/>
          <a:ln>
            <a:noFill/>
          </a:ln>
          <a:effectLst>
            <a:outerShdw blurRad="71438" dist="47625" dir="5400000" algn="bl" rotWithShape="0">
              <a:srgbClr val="000000">
                <a:alpha val="37647"/>
              </a:srgbClr>
            </a:outerShdw>
          </a:effectLst>
        </p:spPr>
      </p:pic>
      <p:pic>
        <p:nvPicPr>
          <p:cNvPr id="1040" name="Google Shape;1040;p16"/>
          <p:cNvPicPr preferRelativeResize="0"/>
          <p:nvPr/>
        </p:nvPicPr>
        <p:blipFill rotWithShape="1">
          <a:blip r:embed="rId4">
            <a:alphaModFix/>
          </a:blip>
          <a:srcRect/>
          <a:stretch/>
        </p:blipFill>
        <p:spPr>
          <a:xfrm>
            <a:off x="8204927" y="823713"/>
            <a:ext cx="681400" cy="671000"/>
          </a:xfrm>
          <a:prstGeom prst="rect">
            <a:avLst/>
          </a:prstGeom>
          <a:noFill/>
          <a:ln>
            <a:noFill/>
          </a:ln>
          <a:effectLst>
            <a:outerShdw blurRad="71438" dist="47625" dir="5400000" algn="bl" rotWithShape="0">
              <a:srgbClr val="000000">
                <a:alpha val="37647"/>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041"/>
        <p:cNvGrpSpPr/>
        <p:nvPr/>
      </p:nvGrpSpPr>
      <p:grpSpPr>
        <a:xfrm>
          <a:off x="0" y="0"/>
          <a:ext cx="0" cy="0"/>
          <a:chOff x="0" y="0"/>
          <a:chExt cx="0" cy="0"/>
        </a:xfrm>
      </p:grpSpPr>
      <p:pic>
        <p:nvPicPr>
          <p:cNvPr id="1042" name="Google Shape;1042;p17"/>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1043" name="Google Shape;1043;p17"/>
          <p:cNvGrpSpPr/>
          <p:nvPr/>
        </p:nvGrpSpPr>
        <p:grpSpPr>
          <a:xfrm>
            <a:off x="-16" y="-34"/>
            <a:ext cx="9135544" cy="5143475"/>
            <a:chOff x="1475275" y="3156650"/>
            <a:chExt cx="4121050" cy="2320225"/>
          </a:xfrm>
        </p:grpSpPr>
        <p:sp>
          <p:nvSpPr>
            <p:cNvPr id="1044" name="Google Shape;1044;p17"/>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7"/>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7"/>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7"/>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7"/>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7"/>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7"/>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7"/>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7"/>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7"/>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7"/>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7"/>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7"/>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7"/>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7"/>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7"/>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7"/>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7"/>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7"/>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7"/>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7"/>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7"/>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7"/>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7"/>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7"/>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7"/>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7"/>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7"/>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7"/>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7"/>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7"/>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7"/>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7"/>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7"/>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7"/>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7"/>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7"/>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7"/>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7"/>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7"/>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7"/>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7"/>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7"/>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7"/>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7"/>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7"/>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7"/>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7"/>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7"/>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7"/>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7"/>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7"/>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7"/>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7"/>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7"/>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7"/>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7"/>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7"/>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2" name="Google Shape;1102;p17"/>
          <p:cNvSpPr txBox="1">
            <a:spLocks noGrp="1"/>
          </p:cNvSpPr>
          <p:nvPr>
            <p:ph type="title"/>
          </p:nvPr>
        </p:nvSpPr>
        <p:spPr>
          <a:xfrm flipH="1">
            <a:off x="4746618" y="1672072"/>
            <a:ext cx="35316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103" name="Google Shape;1103;p17"/>
          <p:cNvSpPr txBox="1">
            <a:spLocks noGrp="1"/>
          </p:cNvSpPr>
          <p:nvPr>
            <p:ph type="subTitle" idx="1"/>
          </p:nvPr>
        </p:nvSpPr>
        <p:spPr>
          <a:xfrm flipH="1">
            <a:off x="4747213" y="2282828"/>
            <a:ext cx="3530400" cy="11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104" name="Google Shape;1104;p17"/>
          <p:cNvPicPr preferRelativeResize="0"/>
          <p:nvPr/>
        </p:nvPicPr>
        <p:blipFill rotWithShape="1">
          <a:blip r:embed="rId3">
            <a:alphaModFix/>
          </a:blip>
          <a:srcRect/>
          <a:stretch/>
        </p:blipFill>
        <p:spPr>
          <a:xfrm rot="2264711">
            <a:off x="6327712" y="1113708"/>
            <a:ext cx="5257263" cy="2484925"/>
          </a:xfrm>
          <a:prstGeom prst="rect">
            <a:avLst/>
          </a:prstGeom>
          <a:noFill/>
          <a:ln>
            <a:noFill/>
          </a:ln>
          <a:effectLst>
            <a:outerShdw blurRad="142875" dist="47625" dir="5400000" algn="bl" rotWithShape="0">
              <a:schemeClr val="dk1">
                <a:alpha val="40000"/>
              </a:schemeClr>
            </a:outerShdw>
          </a:effectLst>
        </p:spPr>
      </p:pic>
      <p:pic>
        <p:nvPicPr>
          <p:cNvPr id="1105" name="Google Shape;1105;p17"/>
          <p:cNvPicPr preferRelativeResize="0"/>
          <p:nvPr/>
        </p:nvPicPr>
        <p:blipFill rotWithShape="1">
          <a:blip r:embed="rId4">
            <a:alphaModFix/>
          </a:blip>
          <a:srcRect/>
          <a:stretch/>
        </p:blipFill>
        <p:spPr>
          <a:xfrm>
            <a:off x="7572125" y="3606350"/>
            <a:ext cx="1412500" cy="1384350"/>
          </a:xfrm>
          <a:prstGeom prst="rect">
            <a:avLst/>
          </a:prstGeom>
          <a:noFill/>
          <a:ln>
            <a:noFill/>
          </a:ln>
          <a:effectLst>
            <a:outerShdw blurRad="142875" dist="95250" dir="5280000" algn="bl" rotWithShape="0">
              <a:schemeClr val="dk1">
                <a:alpha val="40000"/>
              </a:schemeClr>
            </a:outerShdw>
          </a:effectLst>
        </p:spPr>
      </p:pic>
      <p:pic>
        <p:nvPicPr>
          <p:cNvPr id="1106" name="Google Shape;1106;p17"/>
          <p:cNvPicPr preferRelativeResize="0"/>
          <p:nvPr/>
        </p:nvPicPr>
        <p:blipFill rotWithShape="1">
          <a:blip r:embed="rId5">
            <a:alphaModFix/>
          </a:blip>
          <a:srcRect/>
          <a:stretch/>
        </p:blipFill>
        <p:spPr>
          <a:xfrm>
            <a:off x="-936612" y="4160622"/>
            <a:ext cx="2025379" cy="1883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7"/>
        <p:cNvGrpSpPr/>
        <p:nvPr/>
      </p:nvGrpSpPr>
      <p:grpSpPr>
        <a:xfrm>
          <a:off x="0" y="0"/>
          <a:ext cx="0" cy="0"/>
          <a:chOff x="0" y="0"/>
          <a:chExt cx="0" cy="0"/>
        </a:xfrm>
      </p:grpSpPr>
      <p:pic>
        <p:nvPicPr>
          <p:cNvPr id="1108" name="Google Shape;1108;p18"/>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1109" name="Google Shape;1109;p18"/>
          <p:cNvGrpSpPr/>
          <p:nvPr/>
        </p:nvGrpSpPr>
        <p:grpSpPr>
          <a:xfrm>
            <a:off x="-16" y="-34"/>
            <a:ext cx="9135544" cy="5143475"/>
            <a:chOff x="1475275" y="3156650"/>
            <a:chExt cx="4121050" cy="2320225"/>
          </a:xfrm>
        </p:grpSpPr>
        <p:sp>
          <p:nvSpPr>
            <p:cNvPr id="1110" name="Google Shape;1110;p18"/>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18"/>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8"/>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8"/>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8"/>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8"/>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8"/>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8"/>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8"/>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8"/>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8"/>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8"/>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8"/>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8"/>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8"/>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8"/>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18"/>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18"/>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18"/>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18"/>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8"/>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8"/>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18"/>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18"/>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8"/>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8"/>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18"/>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18"/>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18"/>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8"/>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18"/>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8"/>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8"/>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8"/>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8"/>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18"/>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18"/>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8"/>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18"/>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18"/>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18"/>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18"/>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18"/>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8"/>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8"/>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8"/>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8"/>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18"/>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8"/>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8"/>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18"/>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18"/>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8"/>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8"/>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8"/>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8"/>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8"/>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8"/>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8" name="Google Shape;1168;p18"/>
          <p:cNvSpPr txBox="1">
            <a:spLocks noGrp="1"/>
          </p:cNvSpPr>
          <p:nvPr>
            <p:ph type="title" hasCustomPrompt="1"/>
          </p:nvPr>
        </p:nvSpPr>
        <p:spPr>
          <a:xfrm>
            <a:off x="998550" y="1387099"/>
            <a:ext cx="7146900" cy="195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600"/>
              <a:buNone/>
              <a:defRPr sz="12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69" name="Google Shape;1169;p18"/>
          <p:cNvSpPr txBox="1">
            <a:spLocks noGrp="1"/>
          </p:cNvSpPr>
          <p:nvPr>
            <p:ph type="subTitle" idx="1"/>
          </p:nvPr>
        </p:nvSpPr>
        <p:spPr>
          <a:xfrm>
            <a:off x="2327967" y="3344950"/>
            <a:ext cx="44880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pic>
        <p:nvPicPr>
          <p:cNvPr id="1170" name="Google Shape;1170;p18"/>
          <p:cNvPicPr preferRelativeResize="0"/>
          <p:nvPr/>
        </p:nvPicPr>
        <p:blipFill rotWithShape="1">
          <a:blip r:embed="rId3">
            <a:alphaModFix/>
          </a:blip>
          <a:srcRect/>
          <a:stretch/>
        </p:blipFill>
        <p:spPr>
          <a:xfrm flipH="1">
            <a:off x="7553375" y="152409"/>
            <a:ext cx="1597650" cy="1715620"/>
          </a:xfrm>
          <a:prstGeom prst="rect">
            <a:avLst/>
          </a:prstGeom>
          <a:noFill/>
          <a:ln>
            <a:noFill/>
          </a:ln>
          <a:effectLst>
            <a:outerShdw blurRad="85725" dist="47625" dir="5400000" algn="bl" rotWithShape="0">
              <a:schemeClr val="dk1">
                <a:alpha val="40000"/>
              </a:schemeClr>
            </a:outerShdw>
          </a:effectLst>
        </p:spPr>
      </p:pic>
      <p:pic>
        <p:nvPicPr>
          <p:cNvPr id="1171" name="Google Shape;1171;p18"/>
          <p:cNvPicPr preferRelativeResize="0"/>
          <p:nvPr/>
        </p:nvPicPr>
        <p:blipFill rotWithShape="1">
          <a:blip r:embed="rId3">
            <a:alphaModFix/>
          </a:blip>
          <a:srcRect/>
          <a:stretch/>
        </p:blipFill>
        <p:spPr>
          <a:xfrm>
            <a:off x="0" y="3375409"/>
            <a:ext cx="1597650" cy="1715620"/>
          </a:xfrm>
          <a:prstGeom prst="rect">
            <a:avLst/>
          </a:prstGeom>
          <a:noFill/>
          <a:ln>
            <a:noFill/>
          </a:ln>
          <a:effectLst>
            <a:outerShdw blurRad="85725" dist="47625" dir="5400000" algn="bl" rotWithShape="0">
              <a:schemeClr val="dk1">
                <a:alpha val="40000"/>
              </a:schemeClr>
            </a:outerShdw>
          </a:effectLst>
        </p:spPr>
      </p:pic>
      <p:pic>
        <p:nvPicPr>
          <p:cNvPr id="1172" name="Google Shape;1172;p18"/>
          <p:cNvPicPr preferRelativeResize="0"/>
          <p:nvPr/>
        </p:nvPicPr>
        <p:blipFill rotWithShape="1">
          <a:blip r:embed="rId4">
            <a:alphaModFix/>
          </a:blip>
          <a:srcRect/>
          <a:stretch/>
        </p:blipFill>
        <p:spPr>
          <a:xfrm>
            <a:off x="7516580" y="3146800"/>
            <a:ext cx="1427445" cy="1531488"/>
          </a:xfrm>
          <a:prstGeom prst="rect">
            <a:avLst/>
          </a:prstGeom>
          <a:noFill/>
          <a:ln>
            <a:noFill/>
          </a:ln>
          <a:effectLst>
            <a:outerShdw blurRad="71438" dist="57150" dir="5400000" algn="bl" rotWithShape="0">
              <a:schemeClr val="dk1">
                <a:alpha val="47843"/>
              </a:schemeClr>
            </a:outerShdw>
          </a:effectLst>
        </p:spPr>
      </p:pic>
      <p:pic>
        <p:nvPicPr>
          <p:cNvPr id="1173" name="Google Shape;1173;p18"/>
          <p:cNvPicPr preferRelativeResize="0"/>
          <p:nvPr/>
        </p:nvPicPr>
        <p:blipFill rotWithShape="1">
          <a:blip r:embed="rId5">
            <a:alphaModFix/>
          </a:blip>
          <a:srcRect/>
          <a:stretch/>
        </p:blipFill>
        <p:spPr>
          <a:xfrm>
            <a:off x="7346375" y="4162201"/>
            <a:ext cx="817923" cy="805437"/>
          </a:xfrm>
          <a:prstGeom prst="rect">
            <a:avLst/>
          </a:prstGeom>
          <a:noFill/>
          <a:ln>
            <a:noFill/>
          </a:ln>
          <a:effectLst>
            <a:outerShdw blurRad="71438" dist="47625" dir="5400000" algn="bl" rotWithShape="0">
              <a:srgbClr val="000000">
                <a:alpha val="37647"/>
              </a:srgbClr>
            </a:outerShdw>
          </a:effec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14_2">
    <p:spTree>
      <p:nvGrpSpPr>
        <p:cNvPr id="1" name="Shape 1174"/>
        <p:cNvGrpSpPr/>
        <p:nvPr/>
      </p:nvGrpSpPr>
      <p:grpSpPr>
        <a:xfrm>
          <a:off x="0" y="0"/>
          <a:ext cx="0" cy="0"/>
          <a:chOff x="0" y="0"/>
          <a:chExt cx="0" cy="0"/>
        </a:xfrm>
      </p:grpSpPr>
      <p:pic>
        <p:nvPicPr>
          <p:cNvPr id="1175" name="Google Shape;1175;p19"/>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1176" name="Google Shape;1176;p19"/>
          <p:cNvGrpSpPr/>
          <p:nvPr/>
        </p:nvGrpSpPr>
        <p:grpSpPr>
          <a:xfrm>
            <a:off x="-16" y="-34"/>
            <a:ext cx="9135544" cy="5143475"/>
            <a:chOff x="1475275" y="3156650"/>
            <a:chExt cx="4121050" cy="2320225"/>
          </a:xfrm>
        </p:grpSpPr>
        <p:sp>
          <p:nvSpPr>
            <p:cNvPr id="1177" name="Google Shape;1177;p19"/>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19"/>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19"/>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9"/>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19"/>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19"/>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19"/>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19"/>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19"/>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19"/>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19"/>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19"/>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19"/>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19"/>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19"/>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9"/>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19"/>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19"/>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9"/>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19"/>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19"/>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19"/>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19"/>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19"/>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19"/>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9"/>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19"/>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19"/>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19"/>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19"/>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19"/>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9"/>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19"/>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19"/>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19"/>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19"/>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19"/>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19"/>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19"/>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19"/>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19"/>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9"/>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9"/>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9"/>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9"/>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19"/>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19"/>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19"/>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9"/>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19"/>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9"/>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9"/>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9"/>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9"/>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9"/>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19"/>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19"/>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19"/>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35" name="Google Shape;1235;p19"/>
          <p:cNvSpPr txBox="1">
            <a:spLocks noGrp="1"/>
          </p:cNvSpPr>
          <p:nvPr>
            <p:ph type="title"/>
          </p:nvPr>
        </p:nvSpPr>
        <p:spPr>
          <a:xfrm>
            <a:off x="2363968" y="1645917"/>
            <a:ext cx="54585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sz="2200" b="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236" name="Google Shape;1236;p19"/>
          <p:cNvSpPr txBox="1">
            <a:spLocks noGrp="1"/>
          </p:cNvSpPr>
          <p:nvPr>
            <p:ph type="title" idx="2"/>
          </p:nvPr>
        </p:nvSpPr>
        <p:spPr>
          <a:xfrm>
            <a:off x="2363968" y="3066039"/>
            <a:ext cx="54585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sz="2200" b="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237" name="Google Shape;1237;p19"/>
          <p:cNvSpPr txBox="1">
            <a:spLocks noGrp="1"/>
          </p:cNvSpPr>
          <p:nvPr>
            <p:ph type="subTitle" idx="1"/>
          </p:nvPr>
        </p:nvSpPr>
        <p:spPr>
          <a:xfrm>
            <a:off x="2363968" y="3270089"/>
            <a:ext cx="54585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38" name="Google Shape;1238;p19"/>
          <p:cNvSpPr txBox="1">
            <a:spLocks noGrp="1"/>
          </p:cNvSpPr>
          <p:nvPr>
            <p:ph type="subTitle" idx="3"/>
          </p:nvPr>
        </p:nvSpPr>
        <p:spPr>
          <a:xfrm>
            <a:off x="2363968" y="1849967"/>
            <a:ext cx="54594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39" name="Google Shape;1239;p19"/>
          <p:cNvSpPr txBox="1">
            <a:spLocks noGrp="1"/>
          </p:cNvSpPr>
          <p:nvPr>
            <p:ph type="title" idx="4"/>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1240" name="Google Shape;1240;p19"/>
          <p:cNvPicPr preferRelativeResize="0"/>
          <p:nvPr/>
        </p:nvPicPr>
        <p:blipFill rotWithShape="1">
          <a:blip r:embed="rId3">
            <a:alphaModFix/>
          </a:blip>
          <a:srcRect/>
          <a:stretch/>
        </p:blipFill>
        <p:spPr>
          <a:xfrm rot="-2264711" flipH="1">
            <a:off x="-3103788" y="1253096"/>
            <a:ext cx="5257263" cy="2484925"/>
          </a:xfrm>
          <a:prstGeom prst="rect">
            <a:avLst/>
          </a:prstGeom>
          <a:noFill/>
          <a:ln>
            <a:noFill/>
          </a:ln>
          <a:effectLst>
            <a:outerShdw blurRad="142875" dist="47625" dir="5400000" algn="bl" rotWithShape="0">
              <a:schemeClr val="dk1">
                <a:alpha val="40000"/>
              </a:schemeClr>
            </a:outerShdw>
          </a:effectLst>
        </p:spPr>
      </p:pic>
      <p:pic>
        <p:nvPicPr>
          <p:cNvPr id="1241" name="Google Shape;1241;p19"/>
          <p:cNvPicPr preferRelativeResize="0"/>
          <p:nvPr/>
        </p:nvPicPr>
        <p:blipFill rotWithShape="1">
          <a:blip r:embed="rId4">
            <a:alphaModFix/>
          </a:blip>
          <a:srcRect/>
          <a:stretch/>
        </p:blipFill>
        <p:spPr>
          <a:xfrm rot="1096369" flipH="1">
            <a:off x="7708150" y="3617610"/>
            <a:ext cx="1597650" cy="1715620"/>
          </a:xfrm>
          <a:prstGeom prst="rect">
            <a:avLst/>
          </a:prstGeom>
          <a:noFill/>
          <a:ln>
            <a:noFill/>
          </a:ln>
          <a:effectLst>
            <a:outerShdw blurRad="85725" dist="47625" dir="5400000" algn="bl" rotWithShape="0">
              <a:schemeClr val="dk1">
                <a:alpha val="40000"/>
              </a:schemeClr>
            </a:outerShdw>
          </a:effectLst>
        </p:spPr>
      </p:pic>
      <p:pic>
        <p:nvPicPr>
          <p:cNvPr id="1242" name="Google Shape;1242;p19"/>
          <p:cNvPicPr preferRelativeResize="0"/>
          <p:nvPr/>
        </p:nvPicPr>
        <p:blipFill rotWithShape="1">
          <a:blip r:embed="rId5">
            <a:alphaModFix/>
          </a:blip>
          <a:srcRect/>
          <a:stretch/>
        </p:blipFill>
        <p:spPr>
          <a:xfrm flipH="1">
            <a:off x="8632947" y="2297396"/>
            <a:ext cx="780479" cy="548700"/>
          </a:xfrm>
          <a:prstGeom prst="rect">
            <a:avLst/>
          </a:prstGeom>
          <a:noFill/>
          <a:ln>
            <a:noFill/>
          </a:ln>
          <a:effectLst>
            <a:outerShdw blurRad="142875" dist="47625" dir="5400000" algn="bl" rotWithShape="0">
              <a:schemeClr val="dk1">
                <a:alpha val="20000"/>
              </a:schemeClr>
            </a:outerShdw>
          </a:effectLst>
        </p:spPr>
      </p:pic>
      <p:pic>
        <p:nvPicPr>
          <p:cNvPr id="1243" name="Google Shape;1243;p19"/>
          <p:cNvPicPr preferRelativeResize="0"/>
          <p:nvPr/>
        </p:nvPicPr>
        <p:blipFill rotWithShape="1">
          <a:blip r:embed="rId6">
            <a:alphaModFix/>
          </a:blip>
          <a:srcRect/>
          <a:stretch/>
        </p:blipFill>
        <p:spPr>
          <a:xfrm flipH="1">
            <a:off x="8556754" y="3034362"/>
            <a:ext cx="470566" cy="457200"/>
          </a:xfrm>
          <a:prstGeom prst="rect">
            <a:avLst/>
          </a:prstGeom>
          <a:noFill/>
          <a:ln>
            <a:noFill/>
          </a:ln>
          <a:effectLst>
            <a:outerShdw blurRad="71438" dist="47625" dir="5460000" algn="bl" rotWithShape="0">
              <a:srgbClr val="000000">
                <a:alpha val="54901"/>
              </a:srgbClr>
            </a:outerShdw>
          </a:effec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1244"/>
        <p:cNvGrpSpPr/>
        <p:nvPr/>
      </p:nvGrpSpPr>
      <p:grpSpPr>
        <a:xfrm>
          <a:off x="0" y="0"/>
          <a:ext cx="0" cy="0"/>
          <a:chOff x="0" y="0"/>
          <a:chExt cx="0" cy="0"/>
        </a:xfrm>
      </p:grpSpPr>
      <p:pic>
        <p:nvPicPr>
          <p:cNvPr id="1245" name="Google Shape;1245;p20"/>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1246" name="Google Shape;1246;p20"/>
          <p:cNvGrpSpPr/>
          <p:nvPr/>
        </p:nvGrpSpPr>
        <p:grpSpPr>
          <a:xfrm>
            <a:off x="-16" y="-34"/>
            <a:ext cx="9135544" cy="5143475"/>
            <a:chOff x="1475275" y="3156650"/>
            <a:chExt cx="4121050" cy="2320225"/>
          </a:xfrm>
        </p:grpSpPr>
        <p:sp>
          <p:nvSpPr>
            <p:cNvPr id="1247" name="Google Shape;1247;p20"/>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20"/>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20"/>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20"/>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20"/>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20"/>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20"/>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20"/>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20"/>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20"/>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20"/>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20"/>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0"/>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20"/>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20"/>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20"/>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20"/>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20"/>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20"/>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20"/>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20"/>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20"/>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20"/>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20"/>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20"/>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20"/>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20"/>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20"/>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20"/>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20"/>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20"/>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20"/>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20"/>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20"/>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20"/>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20"/>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20"/>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20"/>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20"/>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20"/>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20"/>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20"/>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20"/>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20"/>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20"/>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20"/>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20"/>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20"/>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20"/>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20"/>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20"/>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20"/>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20"/>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20"/>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0"/>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20"/>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20"/>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20"/>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5" name="Google Shape;1305;p20"/>
          <p:cNvSpPr txBox="1">
            <a:spLocks noGrp="1"/>
          </p:cNvSpPr>
          <p:nvPr>
            <p:ph type="title"/>
          </p:nvPr>
        </p:nvSpPr>
        <p:spPr>
          <a:xfrm>
            <a:off x="1001422" y="1322863"/>
            <a:ext cx="3848400" cy="1691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06" name="Google Shape;1306;p20"/>
          <p:cNvSpPr txBox="1">
            <a:spLocks noGrp="1"/>
          </p:cNvSpPr>
          <p:nvPr>
            <p:ph type="subTitle" idx="1"/>
          </p:nvPr>
        </p:nvSpPr>
        <p:spPr>
          <a:xfrm>
            <a:off x="1002217" y="3089238"/>
            <a:ext cx="3847200" cy="73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307" name="Google Shape;1307;p20"/>
          <p:cNvPicPr preferRelativeResize="0"/>
          <p:nvPr/>
        </p:nvPicPr>
        <p:blipFill rotWithShape="1">
          <a:blip r:embed="rId3">
            <a:alphaModFix/>
          </a:blip>
          <a:srcRect/>
          <a:stretch/>
        </p:blipFill>
        <p:spPr>
          <a:xfrm flipH="1">
            <a:off x="21650" y="3340300"/>
            <a:ext cx="1427445" cy="1531488"/>
          </a:xfrm>
          <a:prstGeom prst="rect">
            <a:avLst/>
          </a:prstGeom>
          <a:noFill/>
          <a:ln>
            <a:noFill/>
          </a:ln>
          <a:effectLst>
            <a:outerShdw blurRad="71438" dist="57150" dir="5400000" algn="bl" rotWithShape="0">
              <a:schemeClr val="dk1">
                <a:alpha val="47843"/>
              </a:schemeClr>
            </a:outerShdw>
          </a:effectLst>
        </p:spPr>
      </p:pic>
      <p:pic>
        <p:nvPicPr>
          <p:cNvPr id="1308" name="Google Shape;1308;p20"/>
          <p:cNvPicPr preferRelativeResize="0"/>
          <p:nvPr/>
        </p:nvPicPr>
        <p:blipFill rotWithShape="1">
          <a:blip r:embed="rId4">
            <a:alphaModFix/>
          </a:blip>
          <a:srcRect/>
          <a:stretch/>
        </p:blipFill>
        <p:spPr>
          <a:xfrm flipH="1">
            <a:off x="801377" y="4355701"/>
            <a:ext cx="817923" cy="805437"/>
          </a:xfrm>
          <a:prstGeom prst="rect">
            <a:avLst/>
          </a:prstGeom>
          <a:noFill/>
          <a:ln>
            <a:noFill/>
          </a:ln>
          <a:effectLst>
            <a:outerShdw blurRad="71438" dist="47625" dir="5400000" algn="bl" rotWithShape="0">
              <a:srgbClr val="000000">
                <a:alpha val="37647"/>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pic>
        <p:nvPicPr>
          <p:cNvPr id="75" name="Google Shape;75;p3"/>
          <p:cNvPicPr preferRelativeResize="0"/>
          <p:nvPr/>
        </p:nvPicPr>
        <p:blipFill rotWithShape="1">
          <a:blip r:embed="rId2">
            <a:alphaModFix amt="40000"/>
          </a:blip>
          <a:srcRect/>
          <a:stretch/>
        </p:blipFill>
        <p:spPr>
          <a:xfrm flipH="1">
            <a:off x="2382" y="0"/>
            <a:ext cx="9139238" cy="5143500"/>
          </a:xfrm>
          <a:prstGeom prst="rect">
            <a:avLst/>
          </a:prstGeom>
          <a:noFill/>
          <a:ln>
            <a:noFill/>
          </a:ln>
        </p:spPr>
      </p:pic>
      <p:grpSp>
        <p:nvGrpSpPr>
          <p:cNvPr id="76" name="Google Shape;76;p3"/>
          <p:cNvGrpSpPr/>
          <p:nvPr/>
        </p:nvGrpSpPr>
        <p:grpSpPr>
          <a:xfrm>
            <a:off x="-16" y="-34"/>
            <a:ext cx="9135544" cy="5143475"/>
            <a:chOff x="1475275" y="3156650"/>
            <a:chExt cx="4121050" cy="2320225"/>
          </a:xfrm>
        </p:grpSpPr>
        <p:sp>
          <p:nvSpPr>
            <p:cNvPr id="77" name="Google Shape;77;p3"/>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 name="Google Shape;135;p3"/>
          <p:cNvSpPr txBox="1">
            <a:spLocks noGrp="1"/>
          </p:cNvSpPr>
          <p:nvPr>
            <p:ph type="title"/>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a:endParaRPr/>
          </a:p>
        </p:txBody>
      </p:sp>
      <p:sp>
        <p:nvSpPr>
          <p:cNvPr id="136" name="Google Shape;136;p3"/>
          <p:cNvSpPr txBox="1">
            <a:spLocks noGrp="1"/>
          </p:cNvSpPr>
          <p:nvPr>
            <p:ph type="body" idx="1"/>
          </p:nvPr>
        </p:nvSpPr>
        <p:spPr>
          <a:xfrm>
            <a:off x="716900" y="1204249"/>
            <a:ext cx="7704000" cy="365700"/>
          </a:xfrm>
          <a:prstGeom prst="rect">
            <a:avLst/>
          </a:prstGeom>
          <a:noFill/>
          <a:ln>
            <a:noFill/>
          </a:ln>
        </p:spPr>
        <p:txBody>
          <a:bodyPr spcFirstLastPara="1" wrap="square" lIns="91425" tIns="91425" rIns="91425" bIns="91425" anchor="ctr" anchorCtr="0">
            <a:noAutofit/>
          </a:bodyPr>
          <a:lstStyle>
            <a:lvl1pPr marL="457200" lvl="0" indent="-330200" algn="ctr">
              <a:lnSpc>
                <a:spcPct val="100000"/>
              </a:lnSpc>
              <a:spcBef>
                <a:spcPts val="0"/>
              </a:spcBef>
              <a:spcAft>
                <a:spcPts val="0"/>
              </a:spcAft>
              <a:buSzPts val="1600"/>
              <a:buFont typeface="Mulish SemiBold"/>
              <a:buAutoNum type="arabicPeriod"/>
              <a:defRPr sz="1100"/>
            </a:lvl1pPr>
            <a:lvl2pPr marL="914400" lvl="1" indent="-330200" algn="l">
              <a:lnSpc>
                <a:spcPct val="100000"/>
              </a:lnSpc>
              <a:spcBef>
                <a:spcPts val="0"/>
              </a:spcBef>
              <a:spcAft>
                <a:spcPts val="0"/>
              </a:spcAft>
              <a:buSzPts val="1600"/>
              <a:buFont typeface="Roboto Condensed Light"/>
              <a:buAutoNum type="alphaLcPeriod"/>
              <a:defRPr sz="1600"/>
            </a:lvl2pPr>
            <a:lvl3pPr marL="1371600" lvl="2" indent="-330200" algn="l">
              <a:lnSpc>
                <a:spcPct val="100000"/>
              </a:lnSpc>
              <a:spcBef>
                <a:spcPts val="0"/>
              </a:spcBef>
              <a:spcAft>
                <a:spcPts val="0"/>
              </a:spcAft>
              <a:buSzPts val="1600"/>
              <a:buFont typeface="Roboto Condensed Light"/>
              <a:buAutoNum type="romanLcPeriod"/>
              <a:defRPr sz="1600"/>
            </a:lvl3pPr>
            <a:lvl4pPr marL="1828800" lvl="3" indent="-330200" algn="l">
              <a:lnSpc>
                <a:spcPct val="100000"/>
              </a:lnSpc>
              <a:spcBef>
                <a:spcPts val="0"/>
              </a:spcBef>
              <a:spcAft>
                <a:spcPts val="0"/>
              </a:spcAft>
              <a:buSzPts val="1600"/>
              <a:buFont typeface="Roboto Condensed Light"/>
              <a:buAutoNum type="arabicPeriod"/>
              <a:defRPr sz="1600"/>
            </a:lvl4pPr>
            <a:lvl5pPr marL="2286000" lvl="4" indent="-330200" algn="l">
              <a:lnSpc>
                <a:spcPct val="100000"/>
              </a:lnSpc>
              <a:spcBef>
                <a:spcPts val="0"/>
              </a:spcBef>
              <a:spcAft>
                <a:spcPts val="0"/>
              </a:spcAft>
              <a:buSzPts val="1600"/>
              <a:buFont typeface="Roboto Condensed Light"/>
              <a:buAutoNum type="alphaLcPeriod"/>
              <a:defRPr sz="1600"/>
            </a:lvl5pPr>
            <a:lvl6pPr marL="2743200" lvl="5" indent="-330200" algn="l">
              <a:lnSpc>
                <a:spcPct val="100000"/>
              </a:lnSpc>
              <a:spcBef>
                <a:spcPts val="0"/>
              </a:spcBef>
              <a:spcAft>
                <a:spcPts val="0"/>
              </a:spcAft>
              <a:buSzPts val="1600"/>
              <a:buFont typeface="Roboto Condensed Light"/>
              <a:buAutoNum type="romanLcPeriod"/>
              <a:defRPr sz="1600"/>
            </a:lvl6pPr>
            <a:lvl7pPr marL="3200400" lvl="6" indent="-330200" algn="l">
              <a:lnSpc>
                <a:spcPct val="100000"/>
              </a:lnSpc>
              <a:spcBef>
                <a:spcPts val="0"/>
              </a:spcBef>
              <a:spcAft>
                <a:spcPts val="0"/>
              </a:spcAft>
              <a:buSzPts val="1600"/>
              <a:buFont typeface="Roboto Condensed Light"/>
              <a:buAutoNum type="arabicPeriod"/>
              <a:defRPr sz="1600"/>
            </a:lvl7pPr>
            <a:lvl8pPr marL="3657600" lvl="7" indent="-330200" algn="l">
              <a:lnSpc>
                <a:spcPct val="100000"/>
              </a:lnSpc>
              <a:spcBef>
                <a:spcPts val="0"/>
              </a:spcBef>
              <a:spcAft>
                <a:spcPts val="0"/>
              </a:spcAft>
              <a:buSzPts val="1600"/>
              <a:buFont typeface="Roboto Condensed Light"/>
              <a:buAutoNum type="alphaLcPeriod"/>
              <a:defRPr sz="1600"/>
            </a:lvl8pPr>
            <a:lvl9pPr marL="4114800" lvl="8" indent="-330200" algn="l">
              <a:lnSpc>
                <a:spcPct val="100000"/>
              </a:lnSpc>
              <a:spcBef>
                <a:spcPts val="0"/>
              </a:spcBef>
              <a:spcAft>
                <a:spcPts val="0"/>
              </a:spcAft>
              <a:buSzPts val="1600"/>
              <a:buFont typeface="Roboto Condensed Light"/>
              <a:buAutoNum type="romanLcPeriod"/>
              <a:defRPr sz="1600"/>
            </a:lvl9pPr>
          </a:lstStyle>
          <a:p>
            <a:endParaRPr/>
          </a:p>
        </p:txBody>
      </p:sp>
      <p:pic>
        <p:nvPicPr>
          <p:cNvPr id="137" name="Google Shape;137;p3"/>
          <p:cNvPicPr preferRelativeResize="0"/>
          <p:nvPr/>
        </p:nvPicPr>
        <p:blipFill rotWithShape="1">
          <a:blip r:embed="rId3">
            <a:alphaModFix/>
          </a:blip>
          <a:srcRect/>
          <a:stretch/>
        </p:blipFill>
        <p:spPr>
          <a:xfrm rot="2700000">
            <a:off x="7042087" y="1580434"/>
            <a:ext cx="5257265" cy="2484925"/>
          </a:xfrm>
          <a:prstGeom prst="rect">
            <a:avLst/>
          </a:prstGeom>
          <a:noFill/>
          <a:ln>
            <a:noFill/>
          </a:ln>
          <a:effectLst>
            <a:outerShdw blurRad="142875" dist="47625" dir="5400000" algn="bl" rotWithShape="0">
              <a:schemeClr val="dk1">
                <a:alpha val="40000"/>
              </a:schemeClr>
            </a:outerShdw>
          </a:effectLst>
        </p:spPr>
      </p:pic>
      <p:pic>
        <p:nvPicPr>
          <p:cNvPr id="138" name="Google Shape;138;p3"/>
          <p:cNvPicPr preferRelativeResize="0"/>
          <p:nvPr/>
        </p:nvPicPr>
        <p:blipFill rotWithShape="1">
          <a:blip r:embed="rId4">
            <a:alphaModFix/>
          </a:blip>
          <a:srcRect/>
          <a:stretch/>
        </p:blipFill>
        <p:spPr>
          <a:xfrm>
            <a:off x="7566338" y="4371972"/>
            <a:ext cx="2025379" cy="1883900"/>
          </a:xfrm>
          <a:prstGeom prst="rect">
            <a:avLst/>
          </a:prstGeom>
          <a:noFill/>
          <a:ln>
            <a:noFill/>
          </a:ln>
        </p:spPr>
      </p:pic>
      <p:pic>
        <p:nvPicPr>
          <p:cNvPr id="139" name="Google Shape;139;p3"/>
          <p:cNvPicPr preferRelativeResize="0"/>
          <p:nvPr/>
        </p:nvPicPr>
        <p:blipFill rotWithShape="1">
          <a:blip r:embed="rId5">
            <a:alphaModFix/>
          </a:blip>
          <a:srcRect/>
          <a:stretch/>
        </p:blipFill>
        <p:spPr>
          <a:xfrm>
            <a:off x="-1183300" y="3595925"/>
            <a:ext cx="2313025" cy="2266950"/>
          </a:xfrm>
          <a:prstGeom prst="rect">
            <a:avLst/>
          </a:prstGeom>
          <a:noFill/>
          <a:ln>
            <a:noFill/>
          </a:ln>
          <a:effectLst>
            <a:outerShdw blurRad="142875" dist="95250" dir="5280000" algn="bl" rotWithShape="0">
              <a:schemeClr val="dk1">
                <a:alpha val="40000"/>
              </a:schemeClr>
            </a:outerShdw>
          </a:effectLst>
        </p:spPr>
      </p:pic>
      <p:pic>
        <p:nvPicPr>
          <p:cNvPr id="140" name="Google Shape;140;p3"/>
          <p:cNvPicPr preferRelativeResize="0"/>
          <p:nvPr/>
        </p:nvPicPr>
        <p:blipFill rotWithShape="1">
          <a:blip r:embed="rId3">
            <a:alphaModFix/>
          </a:blip>
          <a:srcRect/>
          <a:stretch/>
        </p:blipFill>
        <p:spPr>
          <a:xfrm flipH="1">
            <a:off x="-4140263" y="109371"/>
            <a:ext cx="5257264" cy="2484925"/>
          </a:xfrm>
          <a:prstGeom prst="rect">
            <a:avLst/>
          </a:prstGeom>
          <a:noFill/>
          <a:ln>
            <a:noFill/>
          </a:ln>
          <a:effectLst>
            <a:outerShdw blurRad="142875" dist="47625" dir="5400000" algn="bl" rotWithShape="0">
              <a:schemeClr val="dk1">
                <a:alpha val="40000"/>
              </a:schemeClr>
            </a:outerShdw>
          </a:effec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309"/>
        <p:cNvGrpSpPr/>
        <p:nvPr/>
      </p:nvGrpSpPr>
      <p:grpSpPr>
        <a:xfrm>
          <a:off x="0" y="0"/>
          <a:ext cx="0" cy="0"/>
          <a:chOff x="0" y="0"/>
          <a:chExt cx="0" cy="0"/>
        </a:xfrm>
      </p:grpSpPr>
      <p:pic>
        <p:nvPicPr>
          <p:cNvPr id="1310" name="Google Shape;1310;p21"/>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1311" name="Google Shape;1311;p21"/>
          <p:cNvGrpSpPr/>
          <p:nvPr/>
        </p:nvGrpSpPr>
        <p:grpSpPr>
          <a:xfrm>
            <a:off x="-16" y="-34"/>
            <a:ext cx="9135544" cy="5143475"/>
            <a:chOff x="1475275" y="3156650"/>
            <a:chExt cx="4121050" cy="2320225"/>
          </a:xfrm>
        </p:grpSpPr>
        <p:sp>
          <p:nvSpPr>
            <p:cNvPr id="1312" name="Google Shape;1312;p21"/>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21"/>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21"/>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21"/>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21"/>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21"/>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21"/>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21"/>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21"/>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21"/>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21"/>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21"/>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21"/>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21"/>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21"/>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21"/>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21"/>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21"/>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21"/>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21"/>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21"/>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21"/>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21"/>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21"/>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21"/>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21"/>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21"/>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21"/>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21"/>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21"/>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21"/>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21"/>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21"/>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21"/>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21"/>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21"/>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21"/>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21"/>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21"/>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21"/>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21"/>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21"/>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21"/>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21"/>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21"/>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21"/>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21"/>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21"/>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21"/>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21"/>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21"/>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21"/>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21"/>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21"/>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21"/>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21"/>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21"/>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21"/>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0" name="Google Shape;1370;p21"/>
          <p:cNvSpPr txBox="1">
            <a:spLocks noGrp="1"/>
          </p:cNvSpPr>
          <p:nvPr>
            <p:ph type="title"/>
          </p:nvPr>
        </p:nvSpPr>
        <p:spPr>
          <a:xfrm>
            <a:off x="720024" y="3036588"/>
            <a:ext cx="38496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2200" b="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71" name="Google Shape;1371;p21"/>
          <p:cNvSpPr txBox="1">
            <a:spLocks noGrp="1"/>
          </p:cNvSpPr>
          <p:nvPr>
            <p:ph type="title" idx="2"/>
          </p:nvPr>
        </p:nvSpPr>
        <p:spPr>
          <a:xfrm>
            <a:off x="4574377" y="3036588"/>
            <a:ext cx="38496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2200" b="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72" name="Google Shape;1372;p21"/>
          <p:cNvSpPr txBox="1">
            <a:spLocks noGrp="1"/>
          </p:cNvSpPr>
          <p:nvPr>
            <p:ph type="title" idx="3"/>
          </p:nvPr>
        </p:nvSpPr>
        <p:spPr>
          <a:xfrm>
            <a:off x="1959024" y="1783492"/>
            <a:ext cx="13716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2200" b="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373" name="Google Shape;1373;p21"/>
          <p:cNvSpPr txBox="1">
            <a:spLocks noGrp="1"/>
          </p:cNvSpPr>
          <p:nvPr>
            <p:ph type="subTitle" idx="1"/>
          </p:nvPr>
        </p:nvSpPr>
        <p:spPr>
          <a:xfrm>
            <a:off x="721674" y="3243072"/>
            <a:ext cx="3846300" cy="73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74" name="Google Shape;1374;p21"/>
          <p:cNvSpPr txBox="1">
            <a:spLocks noGrp="1"/>
          </p:cNvSpPr>
          <p:nvPr>
            <p:ph type="title" idx="4"/>
          </p:nvPr>
        </p:nvSpPr>
        <p:spPr>
          <a:xfrm>
            <a:off x="5813377" y="1783492"/>
            <a:ext cx="13716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2200" b="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375" name="Google Shape;1375;p21"/>
          <p:cNvSpPr txBox="1">
            <a:spLocks noGrp="1"/>
          </p:cNvSpPr>
          <p:nvPr>
            <p:ph type="subTitle" idx="5"/>
          </p:nvPr>
        </p:nvSpPr>
        <p:spPr>
          <a:xfrm>
            <a:off x="4576027" y="3243072"/>
            <a:ext cx="3846300" cy="73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76" name="Google Shape;1376;p21"/>
          <p:cNvSpPr txBox="1">
            <a:spLocks noGrp="1"/>
          </p:cNvSpPr>
          <p:nvPr>
            <p:ph type="title" idx="6"/>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1377" name="Google Shape;1377;p21"/>
          <p:cNvPicPr preferRelativeResize="0"/>
          <p:nvPr/>
        </p:nvPicPr>
        <p:blipFill rotWithShape="1">
          <a:blip r:embed="rId3">
            <a:alphaModFix/>
          </a:blip>
          <a:srcRect/>
          <a:stretch/>
        </p:blipFill>
        <p:spPr>
          <a:xfrm flipH="1">
            <a:off x="7530787" y="137759"/>
            <a:ext cx="1597650" cy="1715620"/>
          </a:xfrm>
          <a:prstGeom prst="rect">
            <a:avLst/>
          </a:prstGeom>
          <a:noFill/>
          <a:ln>
            <a:noFill/>
          </a:ln>
          <a:effectLst>
            <a:outerShdw blurRad="85725" dist="47625" dir="5400000" algn="bl" rotWithShape="0">
              <a:schemeClr val="dk1">
                <a:alpha val="40000"/>
              </a:schemeClr>
            </a:outerShdw>
          </a:effectLst>
        </p:spPr>
      </p:pic>
      <p:pic>
        <p:nvPicPr>
          <p:cNvPr id="1378" name="Google Shape;1378;p21"/>
          <p:cNvPicPr preferRelativeResize="0"/>
          <p:nvPr/>
        </p:nvPicPr>
        <p:blipFill rotWithShape="1">
          <a:blip r:embed="rId3">
            <a:alphaModFix/>
          </a:blip>
          <a:srcRect/>
          <a:stretch/>
        </p:blipFill>
        <p:spPr>
          <a:xfrm>
            <a:off x="15562" y="137759"/>
            <a:ext cx="1597650" cy="1715620"/>
          </a:xfrm>
          <a:prstGeom prst="rect">
            <a:avLst/>
          </a:prstGeom>
          <a:noFill/>
          <a:ln>
            <a:noFill/>
          </a:ln>
          <a:effectLst>
            <a:outerShdw blurRad="85725" dist="47625" dir="5400000" algn="bl" rotWithShape="0">
              <a:schemeClr val="dk1">
                <a:alpha val="40000"/>
              </a:scheme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79"/>
        <p:cNvGrpSpPr/>
        <p:nvPr/>
      </p:nvGrpSpPr>
      <p:grpSpPr>
        <a:xfrm>
          <a:off x="0" y="0"/>
          <a:ext cx="0" cy="0"/>
          <a:chOff x="0" y="0"/>
          <a:chExt cx="0" cy="0"/>
        </a:xfrm>
      </p:grpSpPr>
      <p:sp>
        <p:nvSpPr>
          <p:cNvPr id="1380" name="Google Shape;1380;p22"/>
          <p:cNvSpPr txBox="1">
            <a:spLocks noGrp="1"/>
          </p:cNvSpPr>
          <p:nvPr>
            <p:ph type="title"/>
          </p:nvPr>
        </p:nvSpPr>
        <p:spPr>
          <a:xfrm>
            <a:off x="5285225" y="355245"/>
            <a:ext cx="3177000" cy="2082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500"/>
              <a:buNone/>
              <a:defRPr sz="35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1381" name="Google Shape;1381;p22"/>
          <p:cNvPicPr preferRelativeResize="0"/>
          <p:nvPr/>
        </p:nvPicPr>
        <p:blipFill rotWithShape="1">
          <a:blip r:embed="rId2">
            <a:alphaModFix amt="40000"/>
          </a:blip>
          <a:srcRect/>
          <a:stretch/>
        </p:blipFill>
        <p:spPr>
          <a:xfrm>
            <a:off x="2381" y="0"/>
            <a:ext cx="9139238"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382"/>
        <p:cNvGrpSpPr/>
        <p:nvPr/>
      </p:nvGrpSpPr>
      <p:grpSpPr>
        <a:xfrm>
          <a:off x="0" y="0"/>
          <a:ext cx="0" cy="0"/>
          <a:chOff x="0" y="0"/>
          <a:chExt cx="0" cy="0"/>
        </a:xfrm>
      </p:grpSpPr>
      <p:pic>
        <p:nvPicPr>
          <p:cNvPr id="1383" name="Google Shape;1383;p23"/>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1384" name="Google Shape;1384;p23"/>
          <p:cNvGrpSpPr/>
          <p:nvPr/>
        </p:nvGrpSpPr>
        <p:grpSpPr>
          <a:xfrm>
            <a:off x="-16" y="-34"/>
            <a:ext cx="9135544" cy="5143475"/>
            <a:chOff x="1475275" y="3156650"/>
            <a:chExt cx="4121050" cy="2320225"/>
          </a:xfrm>
        </p:grpSpPr>
        <p:sp>
          <p:nvSpPr>
            <p:cNvPr id="1385" name="Google Shape;1385;p23"/>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23"/>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23"/>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23"/>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23"/>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23"/>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23"/>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23"/>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23"/>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23"/>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23"/>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23"/>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23"/>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23"/>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23"/>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23"/>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23"/>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23"/>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23"/>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23"/>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23"/>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23"/>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23"/>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23"/>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23"/>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23"/>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23"/>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23"/>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23"/>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23"/>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23"/>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23"/>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23"/>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23"/>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23"/>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23"/>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23"/>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23"/>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23"/>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23"/>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23"/>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23"/>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23"/>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23"/>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23"/>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23"/>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23"/>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23"/>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23"/>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23"/>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23"/>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23"/>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23"/>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23"/>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23"/>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23"/>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23"/>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23"/>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3" name="Google Shape;1443;p23"/>
          <p:cNvSpPr txBox="1">
            <a:spLocks noGrp="1"/>
          </p:cNvSpPr>
          <p:nvPr>
            <p:ph type="title"/>
          </p:nvPr>
        </p:nvSpPr>
        <p:spPr>
          <a:xfrm>
            <a:off x="2799300" y="520142"/>
            <a:ext cx="37176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44" name="Google Shape;1444;p23"/>
          <p:cNvSpPr txBox="1">
            <a:spLocks noGrp="1"/>
          </p:cNvSpPr>
          <p:nvPr>
            <p:ph type="subTitle" idx="1"/>
          </p:nvPr>
        </p:nvSpPr>
        <p:spPr>
          <a:xfrm>
            <a:off x="2799300" y="1314884"/>
            <a:ext cx="3717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445" name="Google Shape;1445;p23"/>
          <p:cNvSpPr txBox="1">
            <a:spLocks noGrp="1"/>
          </p:cNvSpPr>
          <p:nvPr>
            <p:ph type="title" idx="2"/>
          </p:nvPr>
        </p:nvSpPr>
        <p:spPr>
          <a:xfrm>
            <a:off x="2799300" y="1967553"/>
            <a:ext cx="37176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46" name="Google Shape;1446;p23"/>
          <p:cNvSpPr txBox="1">
            <a:spLocks noGrp="1"/>
          </p:cNvSpPr>
          <p:nvPr>
            <p:ph type="subTitle" idx="3"/>
          </p:nvPr>
        </p:nvSpPr>
        <p:spPr>
          <a:xfrm>
            <a:off x="2799300" y="2763396"/>
            <a:ext cx="3717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447" name="Google Shape;1447;p23"/>
          <p:cNvSpPr txBox="1">
            <a:spLocks noGrp="1"/>
          </p:cNvSpPr>
          <p:nvPr>
            <p:ph type="title" idx="4"/>
          </p:nvPr>
        </p:nvSpPr>
        <p:spPr>
          <a:xfrm>
            <a:off x="2799300" y="3414964"/>
            <a:ext cx="37176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48" name="Google Shape;1448;p23"/>
          <p:cNvSpPr txBox="1">
            <a:spLocks noGrp="1"/>
          </p:cNvSpPr>
          <p:nvPr>
            <p:ph type="subTitle" idx="5"/>
          </p:nvPr>
        </p:nvSpPr>
        <p:spPr>
          <a:xfrm>
            <a:off x="2799300" y="4211908"/>
            <a:ext cx="3717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pic>
        <p:nvPicPr>
          <p:cNvPr id="1449" name="Google Shape;1449;p23"/>
          <p:cNvPicPr preferRelativeResize="0"/>
          <p:nvPr/>
        </p:nvPicPr>
        <p:blipFill rotWithShape="1">
          <a:blip r:embed="rId3">
            <a:alphaModFix/>
          </a:blip>
          <a:srcRect/>
          <a:stretch/>
        </p:blipFill>
        <p:spPr>
          <a:xfrm>
            <a:off x="278900" y="295700"/>
            <a:ext cx="1412500" cy="1384350"/>
          </a:xfrm>
          <a:prstGeom prst="rect">
            <a:avLst/>
          </a:prstGeom>
          <a:noFill/>
          <a:ln>
            <a:noFill/>
          </a:ln>
          <a:effectLst>
            <a:outerShdw blurRad="142875" dist="95250" dir="5280000" algn="bl" rotWithShape="0">
              <a:schemeClr val="dk1">
                <a:alpha val="40000"/>
              </a:schemeClr>
            </a:outerShdw>
          </a:effectLst>
        </p:spPr>
      </p:pic>
      <p:pic>
        <p:nvPicPr>
          <p:cNvPr id="1450" name="Google Shape;1450;p23"/>
          <p:cNvPicPr preferRelativeResize="0"/>
          <p:nvPr/>
        </p:nvPicPr>
        <p:blipFill rotWithShape="1">
          <a:blip r:embed="rId4">
            <a:alphaModFix/>
          </a:blip>
          <a:srcRect/>
          <a:stretch/>
        </p:blipFill>
        <p:spPr>
          <a:xfrm rot="-382385">
            <a:off x="7470150" y="3414985"/>
            <a:ext cx="1597650" cy="1715620"/>
          </a:xfrm>
          <a:prstGeom prst="rect">
            <a:avLst/>
          </a:prstGeom>
          <a:noFill/>
          <a:ln>
            <a:noFill/>
          </a:ln>
          <a:effectLst>
            <a:outerShdw blurRad="85725" dist="47625" dir="5400000" algn="bl" rotWithShape="0">
              <a:schemeClr val="dk1">
                <a:alpha val="40000"/>
              </a:schemeClr>
            </a:outerShdw>
          </a:effec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451"/>
        <p:cNvGrpSpPr/>
        <p:nvPr/>
      </p:nvGrpSpPr>
      <p:grpSpPr>
        <a:xfrm>
          <a:off x="0" y="0"/>
          <a:ext cx="0" cy="0"/>
          <a:chOff x="0" y="0"/>
          <a:chExt cx="0" cy="0"/>
        </a:xfrm>
      </p:grpSpPr>
      <p:pic>
        <p:nvPicPr>
          <p:cNvPr id="1452" name="Google Shape;1452;p24"/>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1453" name="Google Shape;1453;p24"/>
          <p:cNvGrpSpPr/>
          <p:nvPr/>
        </p:nvGrpSpPr>
        <p:grpSpPr>
          <a:xfrm>
            <a:off x="-16" y="-34"/>
            <a:ext cx="9135544" cy="5143475"/>
            <a:chOff x="1475275" y="3156650"/>
            <a:chExt cx="4121050" cy="2320225"/>
          </a:xfrm>
        </p:grpSpPr>
        <p:sp>
          <p:nvSpPr>
            <p:cNvPr id="1454" name="Google Shape;1454;p24"/>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24"/>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24"/>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24"/>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24"/>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24"/>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24"/>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24"/>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24"/>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24"/>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24"/>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24"/>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24"/>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24"/>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24"/>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24"/>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24"/>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24"/>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24"/>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24"/>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24"/>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24"/>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24"/>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24"/>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24"/>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24"/>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24"/>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24"/>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24"/>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24"/>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24"/>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24"/>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24"/>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24"/>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24"/>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24"/>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24"/>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24"/>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24"/>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24"/>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24"/>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24"/>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24"/>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24"/>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24"/>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24"/>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24"/>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24"/>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24"/>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24"/>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24"/>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24"/>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24"/>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24"/>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24"/>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24"/>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24"/>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24"/>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2" name="Google Shape;1512;p24"/>
          <p:cNvSpPr txBox="1">
            <a:spLocks noGrp="1"/>
          </p:cNvSpPr>
          <p:nvPr>
            <p:ph type="title"/>
          </p:nvPr>
        </p:nvSpPr>
        <p:spPr>
          <a:xfrm>
            <a:off x="4322208" y="505300"/>
            <a:ext cx="4083900" cy="109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500"/>
              <a:buNone/>
              <a:defRPr sz="7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513" name="Google Shape;1513;p24"/>
          <p:cNvSpPr txBox="1">
            <a:spLocks noGrp="1"/>
          </p:cNvSpPr>
          <p:nvPr>
            <p:ph type="subTitle" idx="1"/>
          </p:nvPr>
        </p:nvSpPr>
        <p:spPr>
          <a:xfrm>
            <a:off x="4319275" y="1756248"/>
            <a:ext cx="4086900" cy="914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14" name="Google Shape;1514;p24"/>
          <p:cNvSpPr txBox="1"/>
          <p:nvPr/>
        </p:nvSpPr>
        <p:spPr>
          <a:xfrm>
            <a:off x="4705325" y="3476975"/>
            <a:ext cx="3700800" cy="73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chemeClr val="dk1"/>
                </a:solidFill>
                <a:latin typeface="Kulim Park"/>
                <a:ea typeface="Kulim Park"/>
                <a:cs typeface="Kulim Park"/>
                <a:sym typeface="Kulim Park"/>
              </a:rPr>
              <a:t>CREDITS: This presentation template was created by </a:t>
            </a:r>
            <a:r>
              <a:rPr lang="en" sz="1300" b="1" i="0" u="none" strike="noStrike" cap="none">
                <a:solidFill>
                  <a:schemeClr val="hlink"/>
                </a:solidFill>
                <a:uFill>
                  <a:noFill/>
                </a:uFill>
                <a:latin typeface="Kulim Park"/>
                <a:ea typeface="Kulim Park"/>
                <a:cs typeface="Kulim Park"/>
                <a:sym typeface="Kulim Park"/>
                <a:hlinkClick r:id="rId3"/>
              </a:rPr>
              <a:t>Slidesgo</a:t>
            </a:r>
            <a:r>
              <a:rPr lang="en" sz="1300" b="0" i="0" u="none" strike="noStrike" cap="none">
                <a:solidFill>
                  <a:schemeClr val="dk1"/>
                </a:solidFill>
                <a:latin typeface="Kulim Park"/>
                <a:ea typeface="Kulim Park"/>
                <a:cs typeface="Kulim Park"/>
                <a:sym typeface="Kulim Park"/>
              </a:rPr>
              <a:t>, and includes icons by </a:t>
            </a:r>
            <a:r>
              <a:rPr lang="en" sz="1300" b="1" i="0" u="none" strike="noStrike" cap="none">
                <a:solidFill>
                  <a:schemeClr val="hlink"/>
                </a:solidFill>
                <a:uFill>
                  <a:noFill/>
                </a:uFill>
                <a:latin typeface="Kulim Park"/>
                <a:ea typeface="Kulim Park"/>
                <a:cs typeface="Kulim Park"/>
                <a:sym typeface="Kulim Park"/>
                <a:hlinkClick r:id="rId4"/>
              </a:rPr>
              <a:t>Flaticon</a:t>
            </a:r>
            <a:r>
              <a:rPr lang="en" sz="1300" b="0" i="0" u="none" strike="noStrike" cap="none">
                <a:solidFill>
                  <a:schemeClr val="dk1"/>
                </a:solidFill>
                <a:latin typeface="Kulim Park"/>
                <a:ea typeface="Kulim Park"/>
                <a:cs typeface="Kulim Park"/>
                <a:sym typeface="Kulim Park"/>
              </a:rPr>
              <a:t>, and infographics &amp; images by </a:t>
            </a:r>
            <a:r>
              <a:rPr lang="en" sz="1300" b="1" i="0" u="none" strike="noStrike" cap="none">
                <a:solidFill>
                  <a:schemeClr val="hlink"/>
                </a:solidFill>
                <a:uFill>
                  <a:noFill/>
                </a:uFill>
                <a:latin typeface="Kulim Park"/>
                <a:ea typeface="Kulim Park"/>
                <a:cs typeface="Kulim Park"/>
                <a:sym typeface="Kulim Park"/>
                <a:hlinkClick r:id="rId5"/>
              </a:rPr>
              <a:t>Freepik</a:t>
            </a:r>
            <a:endParaRPr sz="1300" b="1" i="0" u="none" strike="noStrike" cap="none">
              <a:solidFill>
                <a:schemeClr val="dk1"/>
              </a:solidFill>
              <a:latin typeface="Kulim Park"/>
              <a:ea typeface="Kulim Park"/>
              <a:cs typeface="Kulim Park"/>
              <a:sym typeface="Kulim Park"/>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1515"/>
        <p:cNvGrpSpPr/>
        <p:nvPr/>
      </p:nvGrpSpPr>
      <p:grpSpPr>
        <a:xfrm>
          <a:off x="0" y="0"/>
          <a:ext cx="0" cy="0"/>
          <a:chOff x="0" y="0"/>
          <a:chExt cx="0" cy="0"/>
        </a:xfrm>
      </p:grpSpPr>
      <p:pic>
        <p:nvPicPr>
          <p:cNvPr id="1516" name="Google Shape;1516;p25"/>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1517" name="Google Shape;1517;p25"/>
          <p:cNvGrpSpPr/>
          <p:nvPr/>
        </p:nvGrpSpPr>
        <p:grpSpPr>
          <a:xfrm>
            <a:off x="-16" y="-34"/>
            <a:ext cx="9135544" cy="5143475"/>
            <a:chOff x="1475275" y="3156650"/>
            <a:chExt cx="4121050" cy="2320225"/>
          </a:xfrm>
        </p:grpSpPr>
        <p:sp>
          <p:nvSpPr>
            <p:cNvPr id="1518" name="Google Shape;1518;p25"/>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25"/>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25"/>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25"/>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25"/>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25"/>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25"/>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25"/>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25"/>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25"/>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25"/>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25"/>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25"/>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25"/>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25"/>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25"/>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25"/>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25"/>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25"/>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25"/>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25"/>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25"/>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25"/>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25"/>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25"/>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25"/>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25"/>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25"/>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25"/>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25"/>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25"/>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25"/>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25"/>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25"/>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25"/>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25"/>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25"/>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25"/>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25"/>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25"/>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25"/>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25"/>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25"/>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25"/>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25"/>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25"/>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25"/>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25"/>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25"/>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25"/>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25"/>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25"/>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25"/>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25"/>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25"/>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25"/>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25"/>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25"/>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6" name="Google Shape;1576;p25"/>
          <p:cNvSpPr txBox="1">
            <a:spLocks noGrp="1"/>
          </p:cNvSpPr>
          <p:nvPr>
            <p:ph type="body" idx="1"/>
          </p:nvPr>
        </p:nvSpPr>
        <p:spPr>
          <a:xfrm>
            <a:off x="794950" y="1555750"/>
            <a:ext cx="3749400" cy="30438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accent3"/>
              </a:buClr>
              <a:buSzPts val="1600"/>
              <a:buChar char="●"/>
              <a:defRPr sz="1600"/>
            </a:lvl1pPr>
            <a:lvl2pPr marL="914400" lvl="1" indent="-330200" algn="l">
              <a:lnSpc>
                <a:spcPct val="100000"/>
              </a:lnSpc>
              <a:spcBef>
                <a:spcPts val="0"/>
              </a:spcBef>
              <a:spcAft>
                <a:spcPts val="0"/>
              </a:spcAft>
              <a:buSzPts val="1600"/>
              <a:buFont typeface="Nunito Light"/>
              <a:buChar char="○"/>
              <a:defRPr sz="1600"/>
            </a:lvl2pPr>
            <a:lvl3pPr marL="1371600" lvl="2" indent="-330200" algn="l">
              <a:lnSpc>
                <a:spcPct val="100000"/>
              </a:lnSpc>
              <a:spcBef>
                <a:spcPts val="0"/>
              </a:spcBef>
              <a:spcAft>
                <a:spcPts val="0"/>
              </a:spcAft>
              <a:buSzPts val="1600"/>
              <a:buFont typeface="Nunito Light"/>
              <a:buChar char="■"/>
              <a:defRPr sz="1600"/>
            </a:lvl3pPr>
            <a:lvl4pPr marL="1828800" lvl="3" indent="-330200" algn="l">
              <a:lnSpc>
                <a:spcPct val="100000"/>
              </a:lnSpc>
              <a:spcBef>
                <a:spcPts val="0"/>
              </a:spcBef>
              <a:spcAft>
                <a:spcPts val="0"/>
              </a:spcAft>
              <a:buSzPts val="1600"/>
              <a:buFont typeface="Nunito Light"/>
              <a:buChar char="●"/>
              <a:defRPr sz="1600"/>
            </a:lvl4pPr>
            <a:lvl5pPr marL="2286000" lvl="4" indent="-330200" algn="l">
              <a:lnSpc>
                <a:spcPct val="100000"/>
              </a:lnSpc>
              <a:spcBef>
                <a:spcPts val="0"/>
              </a:spcBef>
              <a:spcAft>
                <a:spcPts val="0"/>
              </a:spcAft>
              <a:buSzPts val="1600"/>
              <a:buFont typeface="Nunito Light"/>
              <a:buChar char="○"/>
              <a:defRPr sz="1600"/>
            </a:lvl5pPr>
            <a:lvl6pPr marL="2743200" lvl="5" indent="-330200" algn="l">
              <a:lnSpc>
                <a:spcPct val="100000"/>
              </a:lnSpc>
              <a:spcBef>
                <a:spcPts val="0"/>
              </a:spcBef>
              <a:spcAft>
                <a:spcPts val="0"/>
              </a:spcAft>
              <a:buSzPts val="1600"/>
              <a:buFont typeface="Nunito Light"/>
              <a:buChar char="■"/>
              <a:defRPr sz="1600"/>
            </a:lvl6pPr>
            <a:lvl7pPr marL="3200400" lvl="6" indent="-330200" algn="l">
              <a:lnSpc>
                <a:spcPct val="100000"/>
              </a:lnSpc>
              <a:spcBef>
                <a:spcPts val="0"/>
              </a:spcBef>
              <a:spcAft>
                <a:spcPts val="0"/>
              </a:spcAft>
              <a:buSzPts val="1600"/>
              <a:buFont typeface="Nunito Light"/>
              <a:buChar char="●"/>
              <a:defRPr sz="1600"/>
            </a:lvl7pPr>
            <a:lvl8pPr marL="3657600" lvl="7" indent="-330200" algn="l">
              <a:lnSpc>
                <a:spcPct val="100000"/>
              </a:lnSpc>
              <a:spcBef>
                <a:spcPts val="0"/>
              </a:spcBef>
              <a:spcAft>
                <a:spcPts val="0"/>
              </a:spcAft>
              <a:buSzPts val="1600"/>
              <a:buFont typeface="Nunito Light"/>
              <a:buChar char="○"/>
              <a:defRPr sz="1600"/>
            </a:lvl8pPr>
            <a:lvl9pPr marL="4114800" lvl="8" indent="-330200" algn="l">
              <a:lnSpc>
                <a:spcPct val="100000"/>
              </a:lnSpc>
              <a:spcBef>
                <a:spcPts val="0"/>
              </a:spcBef>
              <a:spcAft>
                <a:spcPts val="0"/>
              </a:spcAft>
              <a:buSzPts val="1600"/>
              <a:buFont typeface="Nunito Light"/>
              <a:buChar char="■"/>
              <a:defRPr sz="1600"/>
            </a:lvl9pPr>
          </a:lstStyle>
          <a:p>
            <a:endParaRPr/>
          </a:p>
        </p:txBody>
      </p:sp>
      <p:sp>
        <p:nvSpPr>
          <p:cNvPr id="1577" name="Google Shape;1577;p25"/>
          <p:cNvSpPr txBox="1">
            <a:spLocks noGrp="1"/>
          </p:cNvSpPr>
          <p:nvPr>
            <p:ph type="body" idx="2"/>
          </p:nvPr>
        </p:nvSpPr>
        <p:spPr>
          <a:xfrm>
            <a:off x="4599650" y="1555750"/>
            <a:ext cx="3749400" cy="30438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accent3"/>
              </a:buClr>
              <a:buSzPts val="1600"/>
              <a:buChar char="●"/>
              <a:defRPr u="sng"/>
            </a:lvl1pPr>
            <a:lvl2pPr marL="914400" lvl="1" indent="-330200" algn="l">
              <a:lnSpc>
                <a:spcPct val="100000"/>
              </a:lnSpc>
              <a:spcBef>
                <a:spcPts val="0"/>
              </a:spcBef>
              <a:spcAft>
                <a:spcPts val="0"/>
              </a:spcAft>
              <a:buSzPts val="1600"/>
              <a:buFont typeface="Nunito Light"/>
              <a:buChar char="○"/>
              <a:defRPr sz="1600"/>
            </a:lvl2pPr>
            <a:lvl3pPr marL="1371600" lvl="2" indent="-330200" algn="l">
              <a:lnSpc>
                <a:spcPct val="100000"/>
              </a:lnSpc>
              <a:spcBef>
                <a:spcPts val="0"/>
              </a:spcBef>
              <a:spcAft>
                <a:spcPts val="0"/>
              </a:spcAft>
              <a:buSzPts val="1600"/>
              <a:buFont typeface="Nunito Light"/>
              <a:buChar char="■"/>
              <a:defRPr sz="1600"/>
            </a:lvl3pPr>
            <a:lvl4pPr marL="1828800" lvl="3" indent="-330200" algn="l">
              <a:lnSpc>
                <a:spcPct val="100000"/>
              </a:lnSpc>
              <a:spcBef>
                <a:spcPts val="0"/>
              </a:spcBef>
              <a:spcAft>
                <a:spcPts val="0"/>
              </a:spcAft>
              <a:buSzPts val="1600"/>
              <a:buFont typeface="Nunito Light"/>
              <a:buChar char="●"/>
              <a:defRPr sz="1600"/>
            </a:lvl4pPr>
            <a:lvl5pPr marL="2286000" lvl="4" indent="-330200" algn="l">
              <a:lnSpc>
                <a:spcPct val="100000"/>
              </a:lnSpc>
              <a:spcBef>
                <a:spcPts val="0"/>
              </a:spcBef>
              <a:spcAft>
                <a:spcPts val="0"/>
              </a:spcAft>
              <a:buSzPts val="1600"/>
              <a:buFont typeface="Nunito Light"/>
              <a:buChar char="○"/>
              <a:defRPr sz="1600"/>
            </a:lvl5pPr>
            <a:lvl6pPr marL="2743200" lvl="5" indent="-330200" algn="l">
              <a:lnSpc>
                <a:spcPct val="100000"/>
              </a:lnSpc>
              <a:spcBef>
                <a:spcPts val="0"/>
              </a:spcBef>
              <a:spcAft>
                <a:spcPts val="0"/>
              </a:spcAft>
              <a:buSzPts val="1600"/>
              <a:buFont typeface="Nunito Light"/>
              <a:buChar char="■"/>
              <a:defRPr sz="1600"/>
            </a:lvl6pPr>
            <a:lvl7pPr marL="3200400" lvl="6" indent="-330200" algn="l">
              <a:lnSpc>
                <a:spcPct val="100000"/>
              </a:lnSpc>
              <a:spcBef>
                <a:spcPts val="0"/>
              </a:spcBef>
              <a:spcAft>
                <a:spcPts val="0"/>
              </a:spcAft>
              <a:buSzPts val="1600"/>
              <a:buFont typeface="Nunito Light"/>
              <a:buChar char="●"/>
              <a:defRPr sz="1600"/>
            </a:lvl7pPr>
            <a:lvl8pPr marL="3657600" lvl="7" indent="-330200" algn="l">
              <a:lnSpc>
                <a:spcPct val="100000"/>
              </a:lnSpc>
              <a:spcBef>
                <a:spcPts val="0"/>
              </a:spcBef>
              <a:spcAft>
                <a:spcPts val="0"/>
              </a:spcAft>
              <a:buSzPts val="1600"/>
              <a:buFont typeface="Nunito Light"/>
              <a:buChar char="○"/>
              <a:defRPr sz="1600"/>
            </a:lvl8pPr>
            <a:lvl9pPr marL="4114800" lvl="8" indent="-330200" algn="l">
              <a:lnSpc>
                <a:spcPct val="100000"/>
              </a:lnSpc>
              <a:spcBef>
                <a:spcPts val="0"/>
              </a:spcBef>
              <a:spcAft>
                <a:spcPts val="0"/>
              </a:spcAft>
              <a:buSzPts val="1600"/>
              <a:buFont typeface="Nunito Light"/>
              <a:buChar char="■"/>
              <a:defRPr sz="1600"/>
            </a:lvl9pPr>
          </a:lstStyle>
          <a:p>
            <a:endParaRPr/>
          </a:p>
        </p:txBody>
      </p:sp>
      <p:sp>
        <p:nvSpPr>
          <p:cNvPr id="1578" name="Google Shape;1578;p25"/>
          <p:cNvSpPr txBox="1">
            <a:spLocks noGrp="1"/>
          </p:cNvSpPr>
          <p:nvPr>
            <p:ph type="title"/>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579" name="Google Shape;1579;p25"/>
          <p:cNvSpPr txBox="1">
            <a:spLocks noGrp="1"/>
          </p:cNvSpPr>
          <p:nvPr>
            <p:ph type="subTitle" idx="3"/>
          </p:nvPr>
        </p:nvSpPr>
        <p:spPr>
          <a:xfrm>
            <a:off x="720150" y="1100700"/>
            <a:ext cx="77040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30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80" name="Google Shape;1580;p25"/>
          <p:cNvPicPr preferRelativeResize="0"/>
          <p:nvPr/>
        </p:nvPicPr>
        <p:blipFill rotWithShape="1">
          <a:blip r:embed="rId3">
            <a:alphaModFix/>
          </a:blip>
          <a:srcRect/>
          <a:stretch/>
        </p:blipFill>
        <p:spPr>
          <a:xfrm>
            <a:off x="7556000" y="3572300"/>
            <a:ext cx="1412500" cy="1384350"/>
          </a:xfrm>
          <a:prstGeom prst="rect">
            <a:avLst/>
          </a:prstGeom>
          <a:noFill/>
          <a:ln>
            <a:noFill/>
          </a:ln>
          <a:effectLst>
            <a:outerShdw blurRad="142875" dist="95250" dir="5280000" algn="bl" rotWithShape="0">
              <a:schemeClr val="dk1">
                <a:alpha val="40000"/>
              </a:schemeClr>
            </a:outerShdw>
          </a:effectLst>
        </p:spPr>
      </p:pic>
      <p:pic>
        <p:nvPicPr>
          <p:cNvPr id="1581" name="Google Shape;1581;p25"/>
          <p:cNvPicPr preferRelativeResize="0"/>
          <p:nvPr/>
        </p:nvPicPr>
        <p:blipFill rotWithShape="1">
          <a:blip r:embed="rId4">
            <a:alphaModFix/>
          </a:blip>
          <a:srcRect/>
          <a:stretch/>
        </p:blipFill>
        <p:spPr>
          <a:xfrm flipH="1">
            <a:off x="8556754" y="3034362"/>
            <a:ext cx="470566" cy="457200"/>
          </a:xfrm>
          <a:prstGeom prst="rect">
            <a:avLst/>
          </a:prstGeom>
          <a:noFill/>
          <a:ln>
            <a:noFill/>
          </a:ln>
          <a:effectLst>
            <a:outerShdw blurRad="71438" dist="47625" dir="5460000" algn="bl" rotWithShape="0">
              <a:srgbClr val="000000">
                <a:alpha val="54901"/>
              </a:srgbClr>
            </a:outerShdw>
          </a:effectLst>
        </p:spPr>
      </p:pic>
      <p:pic>
        <p:nvPicPr>
          <p:cNvPr id="1582" name="Google Shape;1582;p25"/>
          <p:cNvPicPr preferRelativeResize="0"/>
          <p:nvPr/>
        </p:nvPicPr>
        <p:blipFill rotWithShape="1">
          <a:blip r:embed="rId5">
            <a:alphaModFix/>
          </a:blip>
          <a:srcRect/>
          <a:stretch/>
        </p:blipFill>
        <p:spPr>
          <a:xfrm flipH="1">
            <a:off x="6897372" y="4444321"/>
            <a:ext cx="780479" cy="548700"/>
          </a:xfrm>
          <a:prstGeom prst="rect">
            <a:avLst/>
          </a:prstGeom>
          <a:noFill/>
          <a:ln>
            <a:noFill/>
          </a:ln>
          <a:effectLst>
            <a:outerShdw blurRad="142875" dist="47625" dir="5400000" algn="bl" rotWithShape="0">
              <a:schemeClr val="dk1">
                <a:alpha val="20000"/>
              </a:schemeClr>
            </a:outerShdw>
          </a:effectLst>
        </p:spPr>
      </p:pic>
      <p:pic>
        <p:nvPicPr>
          <p:cNvPr id="1583" name="Google Shape;1583;p25"/>
          <p:cNvPicPr preferRelativeResize="0"/>
          <p:nvPr/>
        </p:nvPicPr>
        <p:blipFill rotWithShape="1">
          <a:blip r:embed="rId6">
            <a:alphaModFix/>
          </a:blip>
          <a:srcRect/>
          <a:stretch/>
        </p:blipFill>
        <p:spPr>
          <a:xfrm>
            <a:off x="-587062" y="-893253"/>
            <a:ext cx="2025379" cy="18839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8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85"/>
        <p:cNvGrpSpPr/>
        <p:nvPr/>
      </p:nvGrpSpPr>
      <p:grpSpPr>
        <a:xfrm>
          <a:off x="0" y="0"/>
          <a:ext cx="0" cy="0"/>
          <a:chOff x="0" y="0"/>
          <a:chExt cx="0" cy="0"/>
        </a:xfrm>
      </p:grpSpPr>
      <p:pic>
        <p:nvPicPr>
          <p:cNvPr id="1586" name="Google Shape;1586;p27"/>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1587" name="Google Shape;1587;p27"/>
          <p:cNvGrpSpPr/>
          <p:nvPr/>
        </p:nvGrpSpPr>
        <p:grpSpPr>
          <a:xfrm>
            <a:off x="-16" y="-34"/>
            <a:ext cx="9135544" cy="5143475"/>
            <a:chOff x="1475275" y="3156650"/>
            <a:chExt cx="4121050" cy="2320225"/>
          </a:xfrm>
        </p:grpSpPr>
        <p:sp>
          <p:nvSpPr>
            <p:cNvPr id="1588" name="Google Shape;1588;p27"/>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27"/>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27"/>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27"/>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27"/>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27"/>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27"/>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27"/>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27"/>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27"/>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27"/>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27"/>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27"/>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27"/>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27"/>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27"/>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27"/>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27"/>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27"/>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27"/>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27"/>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27"/>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27"/>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27"/>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27"/>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27"/>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27"/>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27"/>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27"/>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27"/>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27"/>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27"/>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27"/>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27"/>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27"/>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27"/>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27"/>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27"/>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27"/>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27"/>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27"/>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27"/>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27"/>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27"/>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27"/>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27"/>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27"/>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27"/>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27"/>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27"/>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27"/>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27"/>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27"/>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27"/>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27"/>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27"/>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27"/>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27"/>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46" name="Google Shape;1646;p27"/>
          <p:cNvPicPr preferRelativeResize="0"/>
          <p:nvPr/>
        </p:nvPicPr>
        <p:blipFill rotWithShape="1">
          <a:blip r:embed="rId3">
            <a:alphaModFix/>
          </a:blip>
          <a:srcRect/>
          <a:stretch/>
        </p:blipFill>
        <p:spPr>
          <a:xfrm rot="-2264711" flipH="1">
            <a:off x="-3321113" y="1018458"/>
            <a:ext cx="5257263" cy="2484925"/>
          </a:xfrm>
          <a:prstGeom prst="rect">
            <a:avLst/>
          </a:prstGeom>
          <a:noFill/>
          <a:ln>
            <a:noFill/>
          </a:ln>
          <a:effectLst>
            <a:outerShdw blurRad="142875" dist="47625" dir="5400000" algn="bl" rotWithShape="0">
              <a:schemeClr val="dk1">
                <a:alpha val="40000"/>
              </a:schemeClr>
            </a:outerShdw>
          </a:effectLst>
        </p:spPr>
      </p:pic>
      <p:pic>
        <p:nvPicPr>
          <p:cNvPr id="1647" name="Google Shape;1647;p27"/>
          <p:cNvPicPr preferRelativeResize="0"/>
          <p:nvPr/>
        </p:nvPicPr>
        <p:blipFill rotWithShape="1">
          <a:blip r:embed="rId4">
            <a:alphaModFix/>
          </a:blip>
          <a:srcRect/>
          <a:stretch/>
        </p:blipFill>
        <p:spPr>
          <a:xfrm>
            <a:off x="8249888" y="195063"/>
            <a:ext cx="817923" cy="805437"/>
          </a:xfrm>
          <a:prstGeom prst="rect">
            <a:avLst/>
          </a:prstGeom>
          <a:noFill/>
          <a:ln>
            <a:noFill/>
          </a:ln>
          <a:effectLst>
            <a:outerShdw blurRad="71438" dist="47625" dir="5400000" algn="bl" rotWithShape="0">
              <a:srgbClr val="000000">
                <a:alpha val="37647"/>
              </a:srgbClr>
            </a:outerShdw>
          </a:effectLst>
        </p:spPr>
      </p:pic>
      <p:pic>
        <p:nvPicPr>
          <p:cNvPr id="1648" name="Google Shape;1648;p27"/>
          <p:cNvPicPr preferRelativeResize="0"/>
          <p:nvPr/>
        </p:nvPicPr>
        <p:blipFill rotWithShape="1">
          <a:blip r:embed="rId4">
            <a:alphaModFix/>
          </a:blip>
          <a:srcRect/>
          <a:stretch/>
        </p:blipFill>
        <p:spPr>
          <a:xfrm>
            <a:off x="8204927" y="823713"/>
            <a:ext cx="681400" cy="671000"/>
          </a:xfrm>
          <a:prstGeom prst="rect">
            <a:avLst/>
          </a:prstGeom>
          <a:noFill/>
          <a:ln>
            <a:noFill/>
          </a:ln>
          <a:effectLst>
            <a:outerShdw blurRad="71438" dist="47625" dir="5400000" algn="bl" rotWithShape="0">
              <a:srgbClr val="000000">
                <a:alpha val="37647"/>
              </a:srgbClr>
            </a:outerShdw>
          </a:effec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49"/>
        <p:cNvGrpSpPr/>
        <p:nvPr/>
      </p:nvGrpSpPr>
      <p:grpSpPr>
        <a:xfrm>
          <a:off x="0" y="0"/>
          <a:ext cx="0" cy="0"/>
          <a:chOff x="0" y="0"/>
          <a:chExt cx="0" cy="0"/>
        </a:xfrm>
      </p:grpSpPr>
      <p:pic>
        <p:nvPicPr>
          <p:cNvPr id="1650" name="Google Shape;1650;p28"/>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1651" name="Google Shape;1651;p28"/>
          <p:cNvGrpSpPr/>
          <p:nvPr/>
        </p:nvGrpSpPr>
        <p:grpSpPr>
          <a:xfrm>
            <a:off x="-16" y="-34"/>
            <a:ext cx="9135544" cy="5143475"/>
            <a:chOff x="1475275" y="3156650"/>
            <a:chExt cx="4121050" cy="2320225"/>
          </a:xfrm>
        </p:grpSpPr>
        <p:sp>
          <p:nvSpPr>
            <p:cNvPr id="1652" name="Google Shape;1652;p28"/>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28"/>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28"/>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28"/>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28"/>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28"/>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28"/>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28"/>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28"/>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28"/>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28"/>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28"/>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28"/>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28"/>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28"/>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28"/>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28"/>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28"/>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28"/>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28"/>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28"/>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28"/>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28"/>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28"/>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28"/>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28"/>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28"/>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28"/>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28"/>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28"/>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28"/>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28"/>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28"/>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28"/>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28"/>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28"/>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28"/>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28"/>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28"/>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28"/>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28"/>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28"/>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28"/>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28"/>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28"/>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28"/>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28"/>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28"/>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28"/>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28"/>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28"/>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28"/>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28"/>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28"/>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28"/>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28"/>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28"/>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28"/>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10" name="Google Shape;1710;p28"/>
          <p:cNvPicPr preferRelativeResize="0"/>
          <p:nvPr/>
        </p:nvPicPr>
        <p:blipFill rotWithShape="1">
          <a:blip r:embed="rId3">
            <a:alphaModFix/>
          </a:blip>
          <a:srcRect/>
          <a:stretch/>
        </p:blipFill>
        <p:spPr>
          <a:xfrm flipH="1">
            <a:off x="-245050" y="3553250"/>
            <a:ext cx="2313025" cy="2266950"/>
          </a:xfrm>
          <a:prstGeom prst="rect">
            <a:avLst/>
          </a:prstGeom>
          <a:noFill/>
          <a:ln>
            <a:noFill/>
          </a:ln>
          <a:effectLst>
            <a:outerShdw blurRad="142875" dist="95250" dir="5280000" algn="bl" rotWithShape="0">
              <a:schemeClr val="dk1">
                <a:alpha val="40000"/>
              </a:schemeClr>
            </a:outerShdw>
          </a:effectLst>
        </p:spPr>
      </p:pic>
      <p:pic>
        <p:nvPicPr>
          <p:cNvPr id="1711" name="Google Shape;1711;p28"/>
          <p:cNvPicPr preferRelativeResize="0"/>
          <p:nvPr/>
        </p:nvPicPr>
        <p:blipFill rotWithShape="1">
          <a:blip r:embed="rId4">
            <a:alphaModFix/>
          </a:blip>
          <a:srcRect/>
          <a:stretch/>
        </p:blipFill>
        <p:spPr>
          <a:xfrm flipH="1">
            <a:off x="2261933" y="4305865"/>
            <a:ext cx="978627" cy="687985"/>
          </a:xfrm>
          <a:prstGeom prst="rect">
            <a:avLst/>
          </a:prstGeom>
          <a:noFill/>
          <a:ln>
            <a:noFill/>
          </a:ln>
          <a:effectLst>
            <a:outerShdw blurRad="142875" dist="47625" dir="5400000" algn="bl" rotWithShape="0">
              <a:schemeClr val="dk1">
                <a:alpha val="20000"/>
              </a:schemeClr>
            </a:outerShdw>
          </a:effectLst>
        </p:spPr>
      </p:pic>
      <p:pic>
        <p:nvPicPr>
          <p:cNvPr id="1712" name="Google Shape;1712;p28"/>
          <p:cNvPicPr preferRelativeResize="0"/>
          <p:nvPr/>
        </p:nvPicPr>
        <p:blipFill rotWithShape="1">
          <a:blip r:embed="rId5">
            <a:alphaModFix/>
          </a:blip>
          <a:srcRect/>
          <a:stretch/>
        </p:blipFill>
        <p:spPr>
          <a:xfrm flipH="1">
            <a:off x="327973" y="2997950"/>
            <a:ext cx="487161" cy="473332"/>
          </a:xfrm>
          <a:prstGeom prst="rect">
            <a:avLst/>
          </a:prstGeom>
          <a:noFill/>
          <a:ln>
            <a:noFill/>
          </a:ln>
          <a:effectLst>
            <a:outerShdw blurRad="71438" dist="47625" dir="5460000" algn="bl" rotWithShape="0">
              <a:srgbClr val="000000">
                <a:alpha val="54901"/>
              </a:srgbClr>
            </a:outerShdw>
          </a:effectLst>
        </p:spPr>
      </p:pic>
      <p:pic>
        <p:nvPicPr>
          <p:cNvPr id="1713" name="Google Shape;1713;p28"/>
          <p:cNvPicPr preferRelativeResize="0"/>
          <p:nvPr/>
        </p:nvPicPr>
        <p:blipFill rotWithShape="1">
          <a:blip r:embed="rId6">
            <a:alphaModFix/>
          </a:blip>
          <a:srcRect/>
          <a:stretch/>
        </p:blipFill>
        <p:spPr>
          <a:xfrm flipH="1">
            <a:off x="7546350" y="34122"/>
            <a:ext cx="1597650" cy="1715620"/>
          </a:xfrm>
          <a:prstGeom prst="rect">
            <a:avLst/>
          </a:prstGeom>
          <a:noFill/>
          <a:ln>
            <a:noFill/>
          </a:ln>
          <a:effectLst>
            <a:outerShdw blurRad="85725" dist="47625" dir="5400000" algn="bl" rotWithShape="0">
              <a:schemeClr val="dk1">
                <a:alpha val="40000"/>
              </a:schemeClr>
            </a:outerShdw>
          </a:effectLst>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714"/>
        <p:cNvGrpSpPr/>
        <p:nvPr/>
      </p:nvGrpSpPr>
      <p:grpSpPr>
        <a:xfrm>
          <a:off x="0" y="0"/>
          <a:ext cx="0" cy="0"/>
          <a:chOff x="0" y="0"/>
          <a:chExt cx="0" cy="0"/>
        </a:xfrm>
      </p:grpSpPr>
      <p:sp>
        <p:nvSpPr>
          <p:cNvPr id="1715" name="Google Shape;1715;p2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16" name="Google Shape;1716;p2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17" name="Google Shape;171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1">
  <p:cSld name="BLANK_1_1">
    <p:spTree>
      <p:nvGrpSpPr>
        <p:cNvPr id="1" name="Shape 1718"/>
        <p:cNvGrpSpPr/>
        <p:nvPr/>
      </p:nvGrpSpPr>
      <p:grpSpPr>
        <a:xfrm>
          <a:off x="0" y="0"/>
          <a:ext cx="0" cy="0"/>
          <a:chOff x="0" y="0"/>
          <a:chExt cx="0" cy="0"/>
        </a:xfrm>
      </p:grpSpPr>
      <p:pic>
        <p:nvPicPr>
          <p:cNvPr id="1719" name="Google Shape;1719;p30"/>
          <p:cNvPicPr preferRelativeResize="0"/>
          <p:nvPr/>
        </p:nvPicPr>
        <p:blipFill>
          <a:blip r:embed="rId2">
            <a:alphaModFix/>
          </a:blip>
          <a:stretch>
            <a:fillRect/>
          </a:stretch>
        </p:blipFill>
        <p:spPr>
          <a:xfrm>
            <a:off x="0" y="0"/>
            <a:ext cx="9144000" cy="5143519"/>
          </a:xfrm>
          <a:prstGeom prst="rect">
            <a:avLst/>
          </a:prstGeom>
          <a:noFill/>
          <a:ln>
            <a:noFill/>
          </a:ln>
        </p:spPr>
      </p:pic>
      <p:sp>
        <p:nvSpPr>
          <p:cNvPr id="1720" name="Google Shape;1720;p30"/>
          <p:cNvSpPr txBox="1">
            <a:spLocks noGrp="1"/>
          </p:cNvSpPr>
          <p:nvPr>
            <p:ph type="title"/>
          </p:nvPr>
        </p:nvSpPr>
        <p:spPr>
          <a:xfrm rot="-624">
            <a:off x="5120175" y="3197304"/>
            <a:ext cx="3303900" cy="530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1800"/>
              <a:buNone/>
              <a:defRPr sz="2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21" name="Google Shape;1721;p30"/>
          <p:cNvSpPr txBox="1">
            <a:spLocks noGrp="1"/>
          </p:cNvSpPr>
          <p:nvPr>
            <p:ph type="subTitle" idx="1"/>
          </p:nvPr>
        </p:nvSpPr>
        <p:spPr>
          <a:xfrm>
            <a:off x="4375050" y="1518624"/>
            <a:ext cx="4049100" cy="1651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2" name="Google Shape;1722;p30"/>
          <p:cNvSpPr/>
          <p:nvPr/>
        </p:nvSpPr>
        <p:spPr>
          <a:xfrm>
            <a:off x="308850" y="348050"/>
            <a:ext cx="8526300" cy="45054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1"/>
        <p:cNvGrpSpPr/>
        <p:nvPr/>
      </p:nvGrpSpPr>
      <p:grpSpPr>
        <a:xfrm>
          <a:off x="0" y="0"/>
          <a:ext cx="0" cy="0"/>
          <a:chOff x="0" y="0"/>
          <a:chExt cx="0" cy="0"/>
        </a:xfrm>
      </p:grpSpPr>
      <p:grpSp>
        <p:nvGrpSpPr>
          <p:cNvPr id="142" name="Google Shape;142;p4"/>
          <p:cNvGrpSpPr/>
          <p:nvPr/>
        </p:nvGrpSpPr>
        <p:grpSpPr>
          <a:xfrm>
            <a:off x="-16" y="-34"/>
            <a:ext cx="9135544" cy="5143475"/>
            <a:chOff x="1475275" y="3156650"/>
            <a:chExt cx="4121050" cy="2320225"/>
          </a:xfrm>
        </p:grpSpPr>
        <p:sp>
          <p:nvSpPr>
            <p:cNvPr id="143" name="Google Shape;143;p4"/>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4"/>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4"/>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1" name="Google Shape;201;p4"/>
          <p:cNvPicPr preferRelativeResize="0"/>
          <p:nvPr/>
        </p:nvPicPr>
        <p:blipFill rotWithShape="1">
          <a:blip r:embed="rId2">
            <a:alphaModFix amt="40000"/>
          </a:blip>
          <a:srcRect/>
          <a:stretch/>
        </p:blipFill>
        <p:spPr>
          <a:xfrm rot="10800000" flipH="1">
            <a:off x="2381" y="0"/>
            <a:ext cx="9139238" cy="5143500"/>
          </a:xfrm>
          <a:prstGeom prst="rect">
            <a:avLst/>
          </a:prstGeom>
          <a:noFill/>
          <a:ln>
            <a:noFill/>
          </a:ln>
        </p:spPr>
      </p:pic>
      <p:sp>
        <p:nvSpPr>
          <p:cNvPr id="202" name="Google Shape;202;p4"/>
          <p:cNvSpPr txBox="1">
            <a:spLocks noGrp="1"/>
          </p:cNvSpPr>
          <p:nvPr>
            <p:ph type="title"/>
          </p:nvPr>
        </p:nvSpPr>
        <p:spPr>
          <a:xfrm>
            <a:off x="1360170" y="1882908"/>
            <a:ext cx="29439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03" name="Google Shape;203;p4"/>
          <p:cNvSpPr txBox="1">
            <a:spLocks noGrp="1"/>
          </p:cNvSpPr>
          <p:nvPr>
            <p:ph type="subTitle" idx="1"/>
          </p:nvPr>
        </p:nvSpPr>
        <p:spPr>
          <a:xfrm>
            <a:off x="1360170" y="2249045"/>
            <a:ext cx="29439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4" name="Google Shape;204;p4"/>
          <p:cNvSpPr txBox="1">
            <a:spLocks noGrp="1"/>
          </p:cNvSpPr>
          <p:nvPr>
            <p:ph type="title" idx="2"/>
          </p:nvPr>
        </p:nvSpPr>
        <p:spPr>
          <a:xfrm flipH="1">
            <a:off x="4829430" y="1882900"/>
            <a:ext cx="29547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05" name="Google Shape;205;p4"/>
          <p:cNvSpPr txBox="1">
            <a:spLocks noGrp="1"/>
          </p:cNvSpPr>
          <p:nvPr>
            <p:ph type="subTitle" idx="3"/>
          </p:nvPr>
        </p:nvSpPr>
        <p:spPr>
          <a:xfrm flipH="1">
            <a:off x="4829580" y="2249042"/>
            <a:ext cx="29544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6" name="Google Shape;206;p4"/>
          <p:cNvSpPr txBox="1">
            <a:spLocks noGrp="1"/>
          </p:cNvSpPr>
          <p:nvPr>
            <p:ph type="title" idx="4"/>
          </p:nvPr>
        </p:nvSpPr>
        <p:spPr>
          <a:xfrm>
            <a:off x="2464770" y="1319263"/>
            <a:ext cx="7347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07" name="Google Shape;207;p4"/>
          <p:cNvSpPr txBox="1">
            <a:spLocks noGrp="1"/>
          </p:cNvSpPr>
          <p:nvPr>
            <p:ph type="title" idx="5"/>
          </p:nvPr>
        </p:nvSpPr>
        <p:spPr>
          <a:xfrm flipH="1">
            <a:off x="5939430" y="1319263"/>
            <a:ext cx="7347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08" name="Google Shape;208;p4"/>
          <p:cNvSpPr txBox="1">
            <a:spLocks noGrp="1"/>
          </p:cNvSpPr>
          <p:nvPr>
            <p:ph type="title" idx="6"/>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209" name="Google Shape;209;p4"/>
          <p:cNvSpPr txBox="1">
            <a:spLocks noGrp="1"/>
          </p:cNvSpPr>
          <p:nvPr>
            <p:ph type="title" idx="7"/>
          </p:nvPr>
        </p:nvSpPr>
        <p:spPr>
          <a:xfrm>
            <a:off x="1360170" y="3654125"/>
            <a:ext cx="29439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10" name="Google Shape;210;p4"/>
          <p:cNvSpPr txBox="1">
            <a:spLocks noGrp="1"/>
          </p:cNvSpPr>
          <p:nvPr>
            <p:ph type="subTitle" idx="8"/>
          </p:nvPr>
        </p:nvSpPr>
        <p:spPr>
          <a:xfrm>
            <a:off x="1359870" y="4021500"/>
            <a:ext cx="29445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1" name="Google Shape;211;p4"/>
          <p:cNvSpPr txBox="1">
            <a:spLocks noGrp="1"/>
          </p:cNvSpPr>
          <p:nvPr>
            <p:ph type="title" idx="9"/>
          </p:nvPr>
        </p:nvSpPr>
        <p:spPr>
          <a:xfrm flipH="1">
            <a:off x="4829430" y="3654121"/>
            <a:ext cx="29547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200" b="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12" name="Google Shape;212;p4"/>
          <p:cNvSpPr txBox="1">
            <a:spLocks noGrp="1"/>
          </p:cNvSpPr>
          <p:nvPr>
            <p:ph type="subTitle" idx="13"/>
          </p:nvPr>
        </p:nvSpPr>
        <p:spPr>
          <a:xfrm flipH="1">
            <a:off x="4829580" y="4021499"/>
            <a:ext cx="29544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3" name="Google Shape;213;p4"/>
          <p:cNvSpPr txBox="1">
            <a:spLocks noGrp="1"/>
          </p:cNvSpPr>
          <p:nvPr>
            <p:ph type="title" idx="14"/>
          </p:nvPr>
        </p:nvSpPr>
        <p:spPr>
          <a:xfrm>
            <a:off x="2464770" y="3094037"/>
            <a:ext cx="7347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14" name="Google Shape;214;p4"/>
          <p:cNvSpPr txBox="1">
            <a:spLocks noGrp="1"/>
          </p:cNvSpPr>
          <p:nvPr>
            <p:ph type="title" idx="15"/>
          </p:nvPr>
        </p:nvSpPr>
        <p:spPr>
          <a:xfrm flipH="1">
            <a:off x="5939430" y="3094037"/>
            <a:ext cx="7347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pic>
        <p:nvPicPr>
          <p:cNvPr id="215" name="Google Shape;215;p4"/>
          <p:cNvPicPr preferRelativeResize="0"/>
          <p:nvPr/>
        </p:nvPicPr>
        <p:blipFill rotWithShape="1">
          <a:blip r:embed="rId3">
            <a:alphaModFix/>
          </a:blip>
          <a:srcRect/>
          <a:stretch/>
        </p:blipFill>
        <p:spPr>
          <a:xfrm>
            <a:off x="-341545" y="3340300"/>
            <a:ext cx="1427445" cy="1531488"/>
          </a:xfrm>
          <a:prstGeom prst="rect">
            <a:avLst/>
          </a:prstGeom>
          <a:noFill/>
          <a:ln>
            <a:noFill/>
          </a:ln>
          <a:effectLst>
            <a:outerShdw blurRad="71438" dist="57150" dir="5400000" algn="bl" rotWithShape="0">
              <a:schemeClr val="dk1">
                <a:alpha val="47843"/>
              </a:schemeClr>
            </a:outerShdw>
          </a:effectLst>
        </p:spPr>
      </p:pic>
      <p:pic>
        <p:nvPicPr>
          <p:cNvPr id="216" name="Google Shape;216;p4"/>
          <p:cNvPicPr preferRelativeResize="0"/>
          <p:nvPr/>
        </p:nvPicPr>
        <p:blipFill rotWithShape="1">
          <a:blip r:embed="rId4">
            <a:alphaModFix/>
          </a:blip>
          <a:srcRect/>
          <a:stretch/>
        </p:blipFill>
        <p:spPr>
          <a:xfrm>
            <a:off x="-511750" y="4355701"/>
            <a:ext cx="817923" cy="805437"/>
          </a:xfrm>
          <a:prstGeom prst="rect">
            <a:avLst/>
          </a:prstGeom>
          <a:noFill/>
          <a:ln>
            <a:noFill/>
          </a:ln>
          <a:effectLst>
            <a:outerShdw blurRad="71438" dist="47625" dir="5400000" algn="bl" rotWithShape="0">
              <a:srgbClr val="000000">
                <a:alpha val="37647"/>
              </a:srgbClr>
            </a:outerShdw>
          </a:effectLst>
        </p:spPr>
      </p:pic>
      <p:pic>
        <p:nvPicPr>
          <p:cNvPr id="217" name="Google Shape;217;p4"/>
          <p:cNvPicPr preferRelativeResize="0"/>
          <p:nvPr/>
        </p:nvPicPr>
        <p:blipFill rotWithShape="1">
          <a:blip r:embed="rId5">
            <a:alphaModFix/>
          </a:blip>
          <a:srcRect/>
          <a:stretch/>
        </p:blipFill>
        <p:spPr>
          <a:xfrm>
            <a:off x="-76200" y="2652346"/>
            <a:ext cx="910875" cy="640352"/>
          </a:xfrm>
          <a:prstGeom prst="rect">
            <a:avLst/>
          </a:prstGeom>
          <a:noFill/>
          <a:ln>
            <a:noFill/>
          </a:ln>
          <a:effectLst>
            <a:outerShdw blurRad="142875" dist="47625" dir="5400000" algn="bl" rotWithShape="0">
              <a:schemeClr val="dk1">
                <a:alpha val="20000"/>
              </a:schemeClr>
            </a:outerShdw>
          </a:effectLst>
        </p:spPr>
      </p:pic>
      <p:pic>
        <p:nvPicPr>
          <p:cNvPr id="218" name="Google Shape;218;p4"/>
          <p:cNvPicPr preferRelativeResize="0"/>
          <p:nvPr/>
        </p:nvPicPr>
        <p:blipFill rotWithShape="1">
          <a:blip r:embed="rId6">
            <a:alphaModFix/>
          </a:blip>
          <a:srcRect/>
          <a:stretch/>
        </p:blipFill>
        <p:spPr>
          <a:xfrm rot="-4698582">
            <a:off x="7924850" y="220972"/>
            <a:ext cx="1597650" cy="1715620"/>
          </a:xfrm>
          <a:prstGeom prst="rect">
            <a:avLst/>
          </a:prstGeom>
          <a:noFill/>
          <a:ln>
            <a:noFill/>
          </a:ln>
          <a:effectLst>
            <a:outerShdw blurRad="85725" dist="47625" dir="5400000" algn="bl" rotWithShape="0">
              <a:schemeClr val="dk1">
                <a:alpha val="40000"/>
              </a:schemeClr>
            </a:outerShdw>
          </a:effectLst>
        </p:spPr>
      </p:pic>
      <p:pic>
        <p:nvPicPr>
          <p:cNvPr id="219" name="Google Shape;219;p4"/>
          <p:cNvPicPr preferRelativeResize="0"/>
          <p:nvPr/>
        </p:nvPicPr>
        <p:blipFill rotWithShape="1">
          <a:blip r:embed="rId7">
            <a:alphaModFix/>
          </a:blip>
          <a:srcRect/>
          <a:stretch/>
        </p:blipFill>
        <p:spPr>
          <a:xfrm>
            <a:off x="8444975" y="2034850"/>
            <a:ext cx="557400" cy="541575"/>
          </a:xfrm>
          <a:prstGeom prst="rect">
            <a:avLst/>
          </a:prstGeom>
          <a:noFill/>
          <a:ln>
            <a:noFill/>
          </a:ln>
          <a:effectLst>
            <a:outerShdw blurRad="71438" dist="47625" dir="5460000" algn="bl" rotWithShape="0">
              <a:srgbClr val="000000">
                <a:alpha val="54901"/>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0"/>
        <p:cNvGrpSpPr/>
        <p:nvPr/>
      </p:nvGrpSpPr>
      <p:grpSpPr>
        <a:xfrm>
          <a:off x="0" y="0"/>
          <a:ext cx="0" cy="0"/>
          <a:chOff x="0" y="0"/>
          <a:chExt cx="0" cy="0"/>
        </a:xfrm>
      </p:grpSpPr>
      <p:pic>
        <p:nvPicPr>
          <p:cNvPr id="221" name="Google Shape;221;p5"/>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222" name="Google Shape;222;p5"/>
          <p:cNvGrpSpPr/>
          <p:nvPr/>
        </p:nvGrpSpPr>
        <p:grpSpPr>
          <a:xfrm>
            <a:off x="-16" y="-34"/>
            <a:ext cx="9135544" cy="5143475"/>
            <a:chOff x="1475275" y="3156650"/>
            <a:chExt cx="4121050" cy="2320225"/>
          </a:xfrm>
        </p:grpSpPr>
        <p:sp>
          <p:nvSpPr>
            <p:cNvPr id="223" name="Google Shape;223;p5"/>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5"/>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5"/>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5"/>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5"/>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5"/>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5"/>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5"/>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5"/>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5"/>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5"/>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5"/>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5"/>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5"/>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5"/>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5"/>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1" name="Google Shape;281;p5"/>
          <p:cNvSpPr txBox="1">
            <a:spLocks noGrp="1"/>
          </p:cNvSpPr>
          <p:nvPr>
            <p:ph type="title"/>
          </p:nvPr>
        </p:nvSpPr>
        <p:spPr>
          <a:xfrm>
            <a:off x="1916400" y="2497531"/>
            <a:ext cx="5311200" cy="73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500"/>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82" name="Google Shape;282;p5"/>
          <p:cNvSpPr txBox="1">
            <a:spLocks noGrp="1"/>
          </p:cNvSpPr>
          <p:nvPr>
            <p:ph type="title" idx="2"/>
          </p:nvPr>
        </p:nvSpPr>
        <p:spPr>
          <a:xfrm>
            <a:off x="4114800" y="1521856"/>
            <a:ext cx="914400" cy="69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55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83" name="Google Shape;283;p5"/>
          <p:cNvSpPr txBox="1">
            <a:spLocks noGrp="1"/>
          </p:cNvSpPr>
          <p:nvPr>
            <p:ph type="subTitle" idx="1"/>
          </p:nvPr>
        </p:nvSpPr>
        <p:spPr>
          <a:xfrm>
            <a:off x="2434950" y="3457525"/>
            <a:ext cx="42741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84" name="Google Shape;284;p5"/>
          <p:cNvPicPr preferRelativeResize="0"/>
          <p:nvPr/>
        </p:nvPicPr>
        <p:blipFill rotWithShape="1">
          <a:blip r:embed="rId3">
            <a:alphaModFix/>
          </a:blip>
          <a:srcRect/>
          <a:stretch/>
        </p:blipFill>
        <p:spPr>
          <a:xfrm>
            <a:off x="7486700" y="3667550"/>
            <a:ext cx="2313025" cy="2266950"/>
          </a:xfrm>
          <a:prstGeom prst="rect">
            <a:avLst/>
          </a:prstGeom>
          <a:noFill/>
          <a:ln>
            <a:noFill/>
          </a:ln>
          <a:effectLst>
            <a:outerShdw blurRad="142875" dist="95250" dir="5280000" algn="bl" rotWithShape="0">
              <a:schemeClr val="dk1">
                <a:alpha val="40000"/>
              </a:schemeClr>
            </a:outerShdw>
          </a:effectLst>
        </p:spPr>
      </p:pic>
      <p:pic>
        <p:nvPicPr>
          <p:cNvPr id="285" name="Google Shape;285;p5"/>
          <p:cNvPicPr preferRelativeResize="0"/>
          <p:nvPr/>
        </p:nvPicPr>
        <p:blipFill rotWithShape="1">
          <a:blip r:embed="rId4">
            <a:alphaModFix/>
          </a:blip>
          <a:srcRect/>
          <a:stretch/>
        </p:blipFill>
        <p:spPr>
          <a:xfrm>
            <a:off x="8364513" y="3009850"/>
            <a:ext cx="557400" cy="541575"/>
          </a:xfrm>
          <a:prstGeom prst="rect">
            <a:avLst/>
          </a:prstGeom>
          <a:noFill/>
          <a:ln>
            <a:noFill/>
          </a:ln>
          <a:effectLst>
            <a:outerShdw blurRad="71438" dist="47625" dir="5460000" algn="bl" rotWithShape="0">
              <a:srgbClr val="000000">
                <a:alpha val="54901"/>
              </a:srgbClr>
            </a:outerShdw>
          </a:effectLst>
        </p:spPr>
      </p:pic>
      <p:pic>
        <p:nvPicPr>
          <p:cNvPr id="286" name="Google Shape;286;p5"/>
          <p:cNvPicPr preferRelativeResize="0"/>
          <p:nvPr/>
        </p:nvPicPr>
        <p:blipFill rotWithShape="1">
          <a:blip r:embed="rId5">
            <a:alphaModFix/>
          </a:blip>
          <a:srcRect/>
          <a:stretch/>
        </p:blipFill>
        <p:spPr>
          <a:xfrm>
            <a:off x="6155750" y="4244775"/>
            <a:ext cx="1119725" cy="787175"/>
          </a:xfrm>
          <a:prstGeom prst="rect">
            <a:avLst/>
          </a:prstGeom>
          <a:noFill/>
          <a:ln>
            <a:noFill/>
          </a:ln>
          <a:effectLst>
            <a:outerShdw blurRad="142875" dist="47625" dir="5400000" algn="bl" rotWithShape="0">
              <a:schemeClr val="dk1">
                <a:alpha val="20000"/>
              </a:schemeClr>
            </a:outerShdw>
          </a:effectLst>
        </p:spPr>
      </p:pic>
      <p:pic>
        <p:nvPicPr>
          <p:cNvPr id="287" name="Google Shape;287;p5"/>
          <p:cNvPicPr preferRelativeResize="0"/>
          <p:nvPr/>
        </p:nvPicPr>
        <p:blipFill rotWithShape="1">
          <a:blip r:embed="rId6">
            <a:alphaModFix/>
          </a:blip>
          <a:srcRect/>
          <a:stretch/>
        </p:blipFill>
        <p:spPr>
          <a:xfrm flipH="1">
            <a:off x="-2568638" y="128421"/>
            <a:ext cx="5257264" cy="2484925"/>
          </a:xfrm>
          <a:prstGeom prst="rect">
            <a:avLst/>
          </a:prstGeom>
          <a:noFill/>
          <a:ln>
            <a:noFill/>
          </a:ln>
          <a:effectLst>
            <a:outerShdw blurRad="142875" dist="47625" dir="5400000" algn="bl" rotWithShape="0">
              <a:schemeClr val="dk1">
                <a:alpha val="40000"/>
              </a:scheme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8"/>
        <p:cNvGrpSpPr/>
        <p:nvPr/>
      </p:nvGrpSpPr>
      <p:grpSpPr>
        <a:xfrm>
          <a:off x="0" y="0"/>
          <a:ext cx="0" cy="0"/>
          <a:chOff x="0" y="0"/>
          <a:chExt cx="0" cy="0"/>
        </a:xfrm>
      </p:grpSpPr>
      <p:pic>
        <p:nvPicPr>
          <p:cNvPr id="289" name="Google Shape;289;p6"/>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290" name="Google Shape;290;p6"/>
          <p:cNvGrpSpPr/>
          <p:nvPr/>
        </p:nvGrpSpPr>
        <p:grpSpPr>
          <a:xfrm>
            <a:off x="-16" y="-34"/>
            <a:ext cx="9135544" cy="5143475"/>
            <a:chOff x="1475275" y="3156650"/>
            <a:chExt cx="4121050" cy="2320225"/>
          </a:xfrm>
        </p:grpSpPr>
        <p:sp>
          <p:nvSpPr>
            <p:cNvPr id="291" name="Google Shape;291;p6"/>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6"/>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6"/>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6"/>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6"/>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6"/>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6"/>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6"/>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6"/>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6"/>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6"/>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6"/>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6"/>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6"/>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6"/>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6"/>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6"/>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6"/>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6"/>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6"/>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6"/>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6"/>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6"/>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6"/>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6"/>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6"/>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6"/>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6"/>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6"/>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6"/>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9" name="Google Shape;349;p6"/>
          <p:cNvSpPr txBox="1">
            <a:spLocks noGrp="1"/>
          </p:cNvSpPr>
          <p:nvPr>
            <p:ph type="title"/>
          </p:nvPr>
        </p:nvSpPr>
        <p:spPr>
          <a:xfrm>
            <a:off x="1540200" y="1664404"/>
            <a:ext cx="6063600" cy="822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6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50" name="Google Shape;350;p6"/>
          <p:cNvSpPr txBox="1">
            <a:spLocks noGrp="1"/>
          </p:cNvSpPr>
          <p:nvPr>
            <p:ph type="subTitle" idx="1"/>
          </p:nvPr>
        </p:nvSpPr>
        <p:spPr>
          <a:xfrm>
            <a:off x="1540200" y="2564696"/>
            <a:ext cx="6063600" cy="91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351" name="Google Shape;351;p6"/>
          <p:cNvPicPr preferRelativeResize="0"/>
          <p:nvPr/>
        </p:nvPicPr>
        <p:blipFill rotWithShape="1">
          <a:blip r:embed="rId3">
            <a:alphaModFix/>
          </a:blip>
          <a:srcRect/>
          <a:stretch/>
        </p:blipFill>
        <p:spPr>
          <a:xfrm>
            <a:off x="6746812" y="152396"/>
            <a:ext cx="5257264" cy="2484925"/>
          </a:xfrm>
          <a:prstGeom prst="rect">
            <a:avLst/>
          </a:prstGeom>
          <a:noFill/>
          <a:ln>
            <a:noFill/>
          </a:ln>
          <a:effectLst>
            <a:outerShdw blurRad="142875" dist="47625" dir="5400000" algn="bl" rotWithShape="0">
              <a:schemeClr val="dk1">
                <a:alpha val="40000"/>
              </a:schemeClr>
            </a:outerShdw>
          </a:effectLst>
        </p:spPr>
      </p:pic>
      <p:pic>
        <p:nvPicPr>
          <p:cNvPr id="352" name="Google Shape;352;p6"/>
          <p:cNvPicPr preferRelativeResize="0"/>
          <p:nvPr/>
        </p:nvPicPr>
        <p:blipFill rotWithShape="1">
          <a:blip r:embed="rId4">
            <a:alphaModFix/>
          </a:blip>
          <a:srcRect/>
          <a:stretch/>
        </p:blipFill>
        <p:spPr>
          <a:xfrm>
            <a:off x="344255" y="3264100"/>
            <a:ext cx="1427445" cy="1531488"/>
          </a:xfrm>
          <a:prstGeom prst="rect">
            <a:avLst/>
          </a:prstGeom>
          <a:noFill/>
          <a:ln>
            <a:noFill/>
          </a:ln>
          <a:effectLst>
            <a:outerShdw blurRad="71438" dist="57150" dir="5400000" algn="bl" rotWithShape="0">
              <a:schemeClr val="dk1">
                <a:alpha val="47843"/>
              </a:schemeClr>
            </a:outerShdw>
          </a:effectLst>
        </p:spPr>
      </p:pic>
      <p:pic>
        <p:nvPicPr>
          <p:cNvPr id="353" name="Google Shape;353;p6"/>
          <p:cNvPicPr preferRelativeResize="0"/>
          <p:nvPr/>
        </p:nvPicPr>
        <p:blipFill rotWithShape="1">
          <a:blip r:embed="rId5">
            <a:alphaModFix/>
          </a:blip>
          <a:srcRect/>
          <a:stretch/>
        </p:blipFill>
        <p:spPr>
          <a:xfrm>
            <a:off x="212150" y="4269976"/>
            <a:ext cx="817923" cy="805437"/>
          </a:xfrm>
          <a:prstGeom prst="rect">
            <a:avLst/>
          </a:prstGeom>
          <a:noFill/>
          <a:ln>
            <a:noFill/>
          </a:ln>
          <a:effectLst>
            <a:outerShdw blurRad="71438" dist="47625" dir="5400000" algn="bl" rotWithShape="0">
              <a:srgbClr val="000000">
                <a:alpha val="37647"/>
              </a:srgbClr>
            </a:outerShdw>
          </a:effectLst>
        </p:spPr>
      </p:pic>
      <p:pic>
        <p:nvPicPr>
          <p:cNvPr id="354" name="Google Shape;354;p6"/>
          <p:cNvPicPr preferRelativeResize="0"/>
          <p:nvPr/>
        </p:nvPicPr>
        <p:blipFill rotWithShape="1">
          <a:blip r:embed="rId6">
            <a:alphaModFix/>
          </a:blip>
          <a:srcRect/>
          <a:stretch/>
        </p:blipFill>
        <p:spPr>
          <a:xfrm flipH="1">
            <a:off x="1374441" y="4447037"/>
            <a:ext cx="470566" cy="457200"/>
          </a:xfrm>
          <a:prstGeom prst="rect">
            <a:avLst/>
          </a:prstGeom>
          <a:noFill/>
          <a:ln>
            <a:noFill/>
          </a:ln>
          <a:effectLst>
            <a:outerShdw blurRad="71438" dist="47625" dir="5460000" algn="bl" rotWithShape="0">
              <a:srgbClr val="000000">
                <a:alpha val="54901"/>
              </a:srgbClr>
            </a:outerShdw>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355"/>
        <p:cNvGrpSpPr/>
        <p:nvPr/>
      </p:nvGrpSpPr>
      <p:grpSpPr>
        <a:xfrm>
          <a:off x="0" y="0"/>
          <a:ext cx="0" cy="0"/>
          <a:chOff x="0" y="0"/>
          <a:chExt cx="0" cy="0"/>
        </a:xfrm>
      </p:grpSpPr>
      <p:pic>
        <p:nvPicPr>
          <p:cNvPr id="356" name="Google Shape;356;p7"/>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357" name="Google Shape;357;p7"/>
          <p:cNvGrpSpPr/>
          <p:nvPr/>
        </p:nvGrpSpPr>
        <p:grpSpPr>
          <a:xfrm>
            <a:off x="-16" y="-34"/>
            <a:ext cx="9135544" cy="5143475"/>
            <a:chOff x="1475275" y="3156650"/>
            <a:chExt cx="4121050" cy="2320225"/>
          </a:xfrm>
        </p:grpSpPr>
        <p:sp>
          <p:nvSpPr>
            <p:cNvPr id="358" name="Google Shape;358;p7"/>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7"/>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7"/>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7"/>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7"/>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7"/>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7"/>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7"/>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7"/>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7"/>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7"/>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7"/>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7"/>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7"/>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7"/>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7"/>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7"/>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7"/>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7"/>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7"/>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7"/>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7"/>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7"/>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7"/>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7"/>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7"/>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7"/>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7"/>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7"/>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7"/>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7"/>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7"/>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7"/>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7"/>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7"/>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7"/>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7"/>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7"/>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7"/>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7"/>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7"/>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7"/>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7"/>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7"/>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7"/>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7"/>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7"/>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7"/>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7"/>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7"/>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7"/>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7"/>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7"/>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6" name="Google Shape;416;p7"/>
          <p:cNvSpPr txBox="1">
            <a:spLocks noGrp="1"/>
          </p:cNvSpPr>
          <p:nvPr>
            <p:ph type="title"/>
          </p:nvPr>
        </p:nvSpPr>
        <p:spPr>
          <a:xfrm>
            <a:off x="713250" y="3163352"/>
            <a:ext cx="77175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2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17" name="Google Shape;417;p7"/>
          <p:cNvSpPr txBox="1">
            <a:spLocks noGrp="1"/>
          </p:cNvSpPr>
          <p:nvPr>
            <p:ph type="subTitle" idx="1"/>
          </p:nvPr>
        </p:nvSpPr>
        <p:spPr>
          <a:xfrm>
            <a:off x="714750" y="1339877"/>
            <a:ext cx="7714500" cy="176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3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418" name="Google Shape;418;p7"/>
          <p:cNvPicPr preferRelativeResize="0"/>
          <p:nvPr/>
        </p:nvPicPr>
        <p:blipFill rotWithShape="1">
          <a:blip r:embed="rId3">
            <a:alphaModFix/>
          </a:blip>
          <a:srcRect/>
          <a:stretch/>
        </p:blipFill>
        <p:spPr>
          <a:xfrm flipH="1">
            <a:off x="-245050" y="3553250"/>
            <a:ext cx="2313025" cy="2266950"/>
          </a:xfrm>
          <a:prstGeom prst="rect">
            <a:avLst/>
          </a:prstGeom>
          <a:noFill/>
          <a:ln>
            <a:noFill/>
          </a:ln>
          <a:effectLst>
            <a:outerShdw blurRad="142875" dist="95250" dir="5280000" algn="bl" rotWithShape="0">
              <a:schemeClr val="dk1">
                <a:alpha val="40000"/>
              </a:schemeClr>
            </a:outerShdw>
          </a:effectLst>
        </p:spPr>
      </p:pic>
      <p:pic>
        <p:nvPicPr>
          <p:cNvPr id="419" name="Google Shape;419;p7"/>
          <p:cNvPicPr preferRelativeResize="0"/>
          <p:nvPr/>
        </p:nvPicPr>
        <p:blipFill rotWithShape="1">
          <a:blip r:embed="rId4">
            <a:alphaModFix/>
          </a:blip>
          <a:srcRect/>
          <a:stretch/>
        </p:blipFill>
        <p:spPr>
          <a:xfrm flipH="1">
            <a:off x="2261933" y="4305865"/>
            <a:ext cx="978627" cy="687985"/>
          </a:xfrm>
          <a:prstGeom prst="rect">
            <a:avLst/>
          </a:prstGeom>
          <a:noFill/>
          <a:ln>
            <a:noFill/>
          </a:ln>
          <a:effectLst>
            <a:outerShdw blurRad="142875" dist="47625" dir="5400000" algn="bl" rotWithShape="0">
              <a:schemeClr val="dk1">
                <a:alpha val="20000"/>
              </a:schemeClr>
            </a:outerShdw>
          </a:effectLst>
        </p:spPr>
      </p:pic>
      <p:pic>
        <p:nvPicPr>
          <p:cNvPr id="420" name="Google Shape;420;p7"/>
          <p:cNvPicPr preferRelativeResize="0"/>
          <p:nvPr/>
        </p:nvPicPr>
        <p:blipFill rotWithShape="1">
          <a:blip r:embed="rId5">
            <a:alphaModFix/>
          </a:blip>
          <a:srcRect/>
          <a:stretch/>
        </p:blipFill>
        <p:spPr>
          <a:xfrm flipH="1">
            <a:off x="327973" y="2997950"/>
            <a:ext cx="487161" cy="473332"/>
          </a:xfrm>
          <a:prstGeom prst="rect">
            <a:avLst/>
          </a:prstGeom>
          <a:noFill/>
          <a:ln>
            <a:noFill/>
          </a:ln>
          <a:effectLst>
            <a:outerShdw blurRad="71438" dist="47625" dir="5460000" algn="bl" rotWithShape="0">
              <a:srgbClr val="000000">
                <a:alpha val="54901"/>
              </a:srgbClr>
            </a:outerShdw>
          </a:effectLst>
        </p:spPr>
      </p:pic>
      <p:pic>
        <p:nvPicPr>
          <p:cNvPr id="421" name="Google Shape;421;p7"/>
          <p:cNvPicPr preferRelativeResize="0"/>
          <p:nvPr/>
        </p:nvPicPr>
        <p:blipFill rotWithShape="1">
          <a:blip r:embed="rId6">
            <a:alphaModFix/>
          </a:blip>
          <a:srcRect/>
          <a:stretch/>
        </p:blipFill>
        <p:spPr>
          <a:xfrm flipH="1">
            <a:off x="7546350" y="34122"/>
            <a:ext cx="1597650" cy="1715620"/>
          </a:xfrm>
          <a:prstGeom prst="rect">
            <a:avLst/>
          </a:prstGeom>
          <a:noFill/>
          <a:ln>
            <a:noFill/>
          </a:ln>
          <a:effectLst>
            <a:outerShdw blurRad="85725" dist="47625" dir="5400000" algn="bl" rotWithShape="0">
              <a:schemeClr val="dk1">
                <a:alpha val="40000"/>
              </a:scheme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2"/>
        <p:cNvGrpSpPr/>
        <p:nvPr/>
      </p:nvGrpSpPr>
      <p:grpSpPr>
        <a:xfrm>
          <a:off x="0" y="0"/>
          <a:ext cx="0" cy="0"/>
          <a:chOff x="0" y="0"/>
          <a:chExt cx="0" cy="0"/>
        </a:xfrm>
      </p:grpSpPr>
      <p:pic>
        <p:nvPicPr>
          <p:cNvPr id="423" name="Google Shape;423;p8"/>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424" name="Google Shape;424;p8"/>
          <p:cNvGrpSpPr/>
          <p:nvPr/>
        </p:nvGrpSpPr>
        <p:grpSpPr>
          <a:xfrm>
            <a:off x="-16" y="-34"/>
            <a:ext cx="9135544" cy="5143475"/>
            <a:chOff x="1475275" y="3156650"/>
            <a:chExt cx="4121050" cy="2320225"/>
          </a:xfrm>
        </p:grpSpPr>
        <p:sp>
          <p:nvSpPr>
            <p:cNvPr id="425" name="Google Shape;425;p8"/>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8"/>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8"/>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8"/>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8"/>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8"/>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8"/>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8"/>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8"/>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8"/>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8"/>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8"/>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8"/>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8"/>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8"/>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8"/>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8"/>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8"/>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8"/>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8"/>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8"/>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8"/>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8"/>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8"/>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8"/>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8"/>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8"/>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8"/>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8"/>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8"/>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8"/>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8"/>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8"/>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8"/>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8"/>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8"/>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8"/>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8"/>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8"/>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8"/>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8"/>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8"/>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8"/>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8"/>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8"/>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8"/>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8"/>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8"/>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8"/>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8"/>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8"/>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8"/>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8"/>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3" name="Google Shape;483;p8"/>
          <p:cNvSpPr txBox="1">
            <a:spLocks noGrp="1"/>
          </p:cNvSpPr>
          <p:nvPr>
            <p:ph type="title"/>
          </p:nvPr>
        </p:nvSpPr>
        <p:spPr>
          <a:xfrm>
            <a:off x="1280250" y="1263446"/>
            <a:ext cx="6583500" cy="26166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pic>
        <p:nvPicPr>
          <p:cNvPr id="484" name="Google Shape;484;p8"/>
          <p:cNvPicPr preferRelativeResize="0"/>
          <p:nvPr/>
        </p:nvPicPr>
        <p:blipFill rotWithShape="1">
          <a:blip r:embed="rId3">
            <a:alphaModFix/>
          </a:blip>
          <a:srcRect/>
          <a:stretch/>
        </p:blipFill>
        <p:spPr>
          <a:xfrm rot="337252">
            <a:off x="7204013" y="3752133"/>
            <a:ext cx="5257262" cy="2484925"/>
          </a:xfrm>
          <a:prstGeom prst="rect">
            <a:avLst/>
          </a:prstGeom>
          <a:noFill/>
          <a:ln>
            <a:noFill/>
          </a:ln>
          <a:effectLst>
            <a:outerShdw blurRad="142875" dist="47625" dir="5400000" algn="bl" rotWithShape="0">
              <a:schemeClr val="dk1">
                <a:alpha val="40000"/>
              </a:schemeClr>
            </a:outerShdw>
          </a:effectLst>
        </p:spPr>
      </p:pic>
      <p:pic>
        <p:nvPicPr>
          <p:cNvPr id="485" name="Google Shape;485;p8"/>
          <p:cNvPicPr preferRelativeResize="0"/>
          <p:nvPr/>
        </p:nvPicPr>
        <p:blipFill rotWithShape="1">
          <a:blip r:embed="rId3">
            <a:alphaModFix/>
          </a:blip>
          <a:srcRect/>
          <a:stretch/>
        </p:blipFill>
        <p:spPr>
          <a:xfrm rot="-1577224" flipH="1">
            <a:off x="-3273812" y="866058"/>
            <a:ext cx="5257262" cy="2484925"/>
          </a:xfrm>
          <a:prstGeom prst="rect">
            <a:avLst/>
          </a:prstGeom>
          <a:noFill/>
          <a:ln>
            <a:noFill/>
          </a:ln>
          <a:effectLst>
            <a:outerShdw blurRad="142875" dist="47625" dir="5400000" algn="bl" rotWithShape="0">
              <a:schemeClr val="dk1">
                <a:alpha val="40000"/>
              </a:scheme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6"/>
        <p:cNvGrpSpPr/>
        <p:nvPr/>
      </p:nvGrpSpPr>
      <p:grpSpPr>
        <a:xfrm>
          <a:off x="0" y="0"/>
          <a:ext cx="0" cy="0"/>
          <a:chOff x="0" y="0"/>
          <a:chExt cx="0" cy="0"/>
        </a:xfrm>
      </p:grpSpPr>
      <p:grpSp>
        <p:nvGrpSpPr>
          <p:cNvPr id="487" name="Google Shape;487;p9"/>
          <p:cNvGrpSpPr/>
          <p:nvPr/>
        </p:nvGrpSpPr>
        <p:grpSpPr>
          <a:xfrm>
            <a:off x="-16" y="-34"/>
            <a:ext cx="9135544" cy="5143475"/>
            <a:chOff x="1475275" y="3156650"/>
            <a:chExt cx="4121050" cy="2320225"/>
          </a:xfrm>
        </p:grpSpPr>
        <p:sp>
          <p:nvSpPr>
            <p:cNvPr id="488" name="Google Shape;488;p9"/>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9"/>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9"/>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9"/>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9"/>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9"/>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9"/>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9"/>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9"/>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9"/>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9"/>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9"/>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9"/>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9"/>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9"/>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9"/>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9"/>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9"/>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9"/>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9"/>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9"/>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9"/>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9"/>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9"/>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9"/>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9"/>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9"/>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9"/>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9"/>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9"/>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9"/>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9"/>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9"/>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9"/>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9"/>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9"/>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9"/>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9"/>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9"/>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9"/>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9"/>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9"/>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9"/>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9"/>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9"/>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9"/>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9"/>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9"/>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9"/>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9"/>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9"/>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9"/>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9"/>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9"/>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9"/>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9"/>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9"/>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9"/>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46" name="Google Shape;546;p9"/>
          <p:cNvPicPr preferRelativeResize="0"/>
          <p:nvPr/>
        </p:nvPicPr>
        <p:blipFill rotWithShape="1">
          <a:blip r:embed="rId2">
            <a:alphaModFix amt="40000"/>
          </a:blip>
          <a:srcRect/>
          <a:stretch/>
        </p:blipFill>
        <p:spPr>
          <a:xfrm rot="10800000" flipH="1">
            <a:off x="2381" y="0"/>
            <a:ext cx="9139238" cy="5143500"/>
          </a:xfrm>
          <a:prstGeom prst="rect">
            <a:avLst/>
          </a:prstGeom>
          <a:noFill/>
          <a:ln>
            <a:noFill/>
          </a:ln>
        </p:spPr>
      </p:pic>
      <p:sp>
        <p:nvSpPr>
          <p:cNvPr id="547" name="Google Shape;547;p9"/>
          <p:cNvSpPr txBox="1">
            <a:spLocks noGrp="1"/>
          </p:cNvSpPr>
          <p:nvPr>
            <p:ph type="title"/>
          </p:nvPr>
        </p:nvSpPr>
        <p:spPr>
          <a:xfrm>
            <a:off x="1502225" y="2741398"/>
            <a:ext cx="29133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2200" b="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48" name="Google Shape;548;p9"/>
          <p:cNvSpPr txBox="1">
            <a:spLocks noGrp="1"/>
          </p:cNvSpPr>
          <p:nvPr>
            <p:ph type="title" idx="2"/>
          </p:nvPr>
        </p:nvSpPr>
        <p:spPr>
          <a:xfrm>
            <a:off x="4728775" y="2741398"/>
            <a:ext cx="29133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2200" b="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49" name="Google Shape;549;p9"/>
          <p:cNvSpPr txBox="1">
            <a:spLocks noGrp="1"/>
          </p:cNvSpPr>
          <p:nvPr>
            <p:ph type="subTitle" idx="1"/>
          </p:nvPr>
        </p:nvSpPr>
        <p:spPr>
          <a:xfrm>
            <a:off x="4728775" y="3110423"/>
            <a:ext cx="29133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0" name="Google Shape;550;p9"/>
          <p:cNvSpPr txBox="1">
            <a:spLocks noGrp="1"/>
          </p:cNvSpPr>
          <p:nvPr>
            <p:ph type="subTitle" idx="3"/>
          </p:nvPr>
        </p:nvSpPr>
        <p:spPr>
          <a:xfrm>
            <a:off x="1501925" y="3110423"/>
            <a:ext cx="29139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1" name="Google Shape;551;p9"/>
          <p:cNvSpPr txBox="1">
            <a:spLocks noGrp="1"/>
          </p:cNvSpPr>
          <p:nvPr>
            <p:ph type="title" idx="4"/>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500"/>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a:endParaRPr/>
          </a:p>
        </p:txBody>
      </p:sp>
      <p:pic>
        <p:nvPicPr>
          <p:cNvPr id="552" name="Google Shape;552;p9"/>
          <p:cNvPicPr preferRelativeResize="0"/>
          <p:nvPr/>
        </p:nvPicPr>
        <p:blipFill rotWithShape="1">
          <a:blip r:embed="rId3">
            <a:alphaModFix/>
          </a:blip>
          <a:srcRect/>
          <a:stretch/>
        </p:blipFill>
        <p:spPr>
          <a:xfrm flipH="1">
            <a:off x="7274263" y="3814850"/>
            <a:ext cx="2313025" cy="2266950"/>
          </a:xfrm>
          <a:prstGeom prst="rect">
            <a:avLst/>
          </a:prstGeom>
          <a:noFill/>
          <a:ln>
            <a:noFill/>
          </a:ln>
          <a:effectLst>
            <a:outerShdw blurRad="142875" dist="95250" dir="5280000" algn="bl" rotWithShape="0">
              <a:schemeClr val="dk1">
                <a:alpha val="40000"/>
              </a:schemeClr>
            </a:outerShdw>
          </a:effectLst>
        </p:spPr>
      </p:pic>
      <p:pic>
        <p:nvPicPr>
          <p:cNvPr id="553" name="Google Shape;553;p9"/>
          <p:cNvPicPr preferRelativeResize="0"/>
          <p:nvPr/>
        </p:nvPicPr>
        <p:blipFill rotWithShape="1">
          <a:blip r:embed="rId4">
            <a:alphaModFix/>
          </a:blip>
          <a:srcRect/>
          <a:stretch/>
        </p:blipFill>
        <p:spPr>
          <a:xfrm>
            <a:off x="-598137" y="-643303"/>
            <a:ext cx="2025379" cy="1883900"/>
          </a:xfrm>
          <a:prstGeom prst="rect">
            <a:avLst/>
          </a:prstGeom>
          <a:noFill/>
          <a:ln>
            <a:noFill/>
          </a:ln>
        </p:spPr>
      </p:pic>
      <p:pic>
        <p:nvPicPr>
          <p:cNvPr id="554" name="Google Shape;554;p9"/>
          <p:cNvPicPr preferRelativeResize="0"/>
          <p:nvPr/>
        </p:nvPicPr>
        <p:blipFill rotWithShape="1">
          <a:blip r:embed="rId5">
            <a:alphaModFix/>
          </a:blip>
          <a:srcRect/>
          <a:stretch/>
        </p:blipFill>
        <p:spPr>
          <a:xfrm flipH="1">
            <a:off x="8509129" y="3201937"/>
            <a:ext cx="470566" cy="457200"/>
          </a:xfrm>
          <a:prstGeom prst="rect">
            <a:avLst/>
          </a:prstGeom>
          <a:noFill/>
          <a:ln>
            <a:noFill/>
          </a:ln>
          <a:effectLst>
            <a:outerShdw blurRad="71438" dist="47625" dir="5460000" algn="bl" rotWithShape="0">
              <a:srgbClr val="000000">
                <a:alpha val="54901"/>
              </a:srgbClr>
            </a:outerShdw>
          </a:effectLst>
        </p:spPr>
      </p:pic>
      <p:pic>
        <p:nvPicPr>
          <p:cNvPr id="555" name="Google Shape;555;p9"/>
          <p:cNvPicPr preferRelativeResize="0"/>
          <p:nvPr/>
        </p:nvPicPr>
        <p:blipFill rotWithShape="1">
          <a:blip r:embed="rId6">
            <a:alphaModFix/>
          </a:blip>
          <a:srcRect/>
          <a:stretch/>
        </p:blipFill>
        <p:spPr>
          <a:xfrm>
            <a:off x="6391222" y="4368121"/>
            <a:ext cx="780479" cy="548700"/>
          </a:xfrm>
          <a:prstGeom prst="rect">
            <a:avLst/>
          </a:prstGeom>
          <a:noFill/>
          <a:ln>
            <a:noFill/>
          </a:ln>
          <a:effectLst>
            <a:outerShdw blurRad="142875" dist="47625" dir="5400000" algn="bl" rotWithShape="0">
              <a:schemeClr val="dk1">
                <a:alpha val="20000"/>
              </a:scheme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556"/>
        <p:cNvGrpSpPr/>
        <p:nvPr/>
      </p:nvGrpSpPr>
      <p:grpSpPr>
        <a:xfrm>
          <a:off x="0" y="0"/>
          <a:ext cx="0" cy="0"/>
          <a:chOff x="0" y="0"/>
          <a:chExt cx="0" cy="0"/>
        </a:xfrm>
      </p:grpSpPr>
      <p:pic>
        <p:nvPicPr>
          <p:cNvPr id="557" name="Google Shape;557;p10"/>
          <p:cNvPicPr preferRelativeResize="0"/>
          <p:nvPr/>
        </p:nvPicPr>
        <p:blipFill rotWithShape="1">
          <a:blip r:embed="rId2">
            <a:alphaModFix amt="40000"/>
          </a:blip>
          <a:srcRect/>
          <a:stretch/>
        </p:blipFill>
        <p:spPr>
          <a:xfrm>
            <a:off x="2381" y="0"/>
            <a:ext cx="9139238" cy="5143500"/>
          </a:xfrm>
          <a:prstGeom prst="rect">
            <a:avLst/>
          </a:prstGeom>
          <a:noFill/>
          <a:ln>
            <a:noFill/>
          </a:ln>
        </p:spPr>
      </p:pic>
      <p:grpSp>
        <p:nvGrpSpPr>
          <p:cNvPr id="558" name="Google Shape;558;p10"/>
          <p:cNvGrpSpPr/>
          <p:nvPr/>
        </p:nvGrpSpPr>
        <p:grpSpPr>
          <a:xfrm>
            <a:off x="-16" y="-34"/>
            <a:ext cx="9135544" cy="5143475"/>
            <a:chOff x="1475275" y="3156650"/>
            <a:chExt cx="4121050" cy="2320225"/>
          </a:xfrm>
        </p:grpSpPr>
        <p:sp>
          <p:nvSpPr>
            <p:cNvPr id="559" name="Google Shape;559;p10"/>
            <p:cNvSpPr/>
            <p:nvPr/>
          </p:nvSpPr>
          <p:spPr>
            <a:xfrm>
              <a:off x="1475275" y="3156650"/>
              <a:ext cx="714775" cy="196950"/>
            </a:xfrm>
            <a:custGeom>
              <a:avLst/>
              <a:gdLst/>
              <a:ahLst/>
              <a:cxnLst/>
              <a:rect l="l" t="t" r="r" b="b"/>
              <a:pathLst>
                <a:path w="28591" h="7878" extrusionOk="0">
                  <a:moveTo>
                    <a:pt x="26895" y="0"/>
                  </a:moveTo>
                  <a:lnTo>
                    <a:pt x="24920" y="429"/>
                  </a:lnTo>
                  <a:lnTo>
                    <a:pt x="22967" y="901"/>
                  </a:lnTo>
                  <a:lnTo>
                    <a:pt x="21035" y="1417"/>
                  </a:lnTo>
                  <a:lnTo>
                    <a:pt x="19146" y="1932"/>
                  </a:lnTo>
                  <a:lnTo>
                    <a:pt x="17279" y="2468"/>
                  </a:lnTo>
                  <a:lnTo>
                    <a:pt x="15411" y="3026"/>
                  </a:lnTo>
                  <a:lnTo>
                    <a:pt x="11741" y="4164"/>
                  </a:lnTo>
                  <a:lnTo>
                    <a:pt x="8886" y="5044"/>
                  </a:lnTo>
                  <a:lnTo>
                    <a:pt x="5967" y="5903"/>
                  </a:lnTo>
                  <a:lnTo>
                    <a:pt x="4508" y="6332"/>
                  </a:lnTo>
                  <a:lnTo>
                    <a:pt x="3027" y="6740"/>
                  </a:lnTo>
                  <a:lnTo>
                    <a:pt x="1524" y="7147"/>
                  </a:lnTo>
                  <a:lnTo>
                    <a:pt x="1" y="7534"/>
                  </a:lnTo>
                  <a:lnTo>
                    <a:pt x="1" y="7877"/>
                  </a:lnTo>
                  <a:lnTo>
                    <a:pt x="1567" y="7491"/>
                  </a:lnTo>
                  <a:lnTo>
                    <a:pt x="3113" y="7083"/>
                  </a:lnTo>
                  <a:lnTo>
                    <a:pt x="4637" y="6654"/>
                  </a:lnTo>
                  <a:lnTo>
                    <a:pt x="6139" y="6224"/>
                  </a:lnTo>
                  <a:lnTo>
                    <a:pt x="9123" y="5323"/>
                  </a:lnTo>
                  <a:lnTo>
                    <a:pt x="12063" y="4422"/>
                  </a:lnTo>
                  <a:lnTo>
                    <a:pt x="16055" y="3198"/>
                  </a:lnTo>
                  <a:lnTo>
                    <a:pt x="18073" y="2619"/>
                  </a:lnTo>
                  <a:lnTo>
                    <a:pt x="20112" y="2018"/>
                  </a:lnTo>
                  <a:lnTo>
                    <a:pt x="22172" y="1460"/>
                  </a:lnTo>
                  <a:lnTo>
                    <a:pt x="24276" y="944"/>
                  </a:lnTo>
                  <a:lnTo>
                    <a:pt x="26422" y="451"/>
                  </a:lnTo>
                  <a:lnTo>
                    <a:pt x="27495" y="215"/>
                  </a:lnTo>
                  <a:lnTo>
                    <a:pt x="285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0"/>
            <p:cNvSpPr/>
            <p:nvPr/>
          </p:nvSpPr>
          <p:spPr>
            <a:xfrm>
              <a:off x="1475275" y="3156650"/>
              <a:ext cx="492625" cy="143275"/>
            </a:xfrm>
            <a:custGeom>
              <a:avLst/>
              <a:gdLst/>
              <a:ahLst/>
              <a:cxnLst/>
              <a:rect l="l" t="t" r="r" b="b"/>
              <a:pathLst>
                <a:path w="19705" h="5731" extrusionOk="0">
                  <a:moveTo>
                    <a:pt x="18416" y="0"/>
                  </a:moveTo>
                  <a:lnTo>
                    <a:pt x="16721" y="494"/>
                  </a:lnTo>
                  <a:lnTo>
                    <a:pt x="15047" y="987"/>
                  </a:lnTo>
                  <a:lnTo>
                    <a:pt x="11741" y="1996"/>
                  </a:lnTo>
                  <a:lnTo>
                    <a:pt x="8886" y="2876"/>
                  </a:lnTo>
                  <a:lnTo>
                    <a:pt x="5967" y="3756"/>
                  </a:lnTo>
                  <a:lnTo>
                    <a:pt x="4508" y="4185"/>
                  </a:lnTo>
                  <a:lnTo>
                    <a:pt x="3027" y="4593"/>
                  </a:lnTo>
                  <a:lnTo>
                    <a:pt x="1524" y="5001"/>
                  </a:lnTo>
                  <a:lnTo>
                    <a:pt x="1" y="5387"/>
                  </a:lnTo>
                  <a:lnTo>
                    <a:pt x="1" y="5731"/>
                  </a:lnTo>
                  <a:lnTo>
                    <a:pt x="1567" y="5344"/>
                  </a:lnTo>
                  <a:lnTo>
                    <a:pt x="3113" y="4937"/>
                  </a:lnTo>
                  <a:lnTo>
                    <a:pt x="4637" y="4507"/>
                  </a:lnTo>
                  <a:lnTo>
                    <a:pt x="6139" y="4078"/>
                  </a:lnTo>
                  <a:lnTo>
                    <a:pt x="9123" y="3177"/>
                  </a:lnTo>
                  <a:lnTo>
                    <a:pt x="12063" y="2275"/>
                  </a:lnTo>
                  <a:lnTo>
                    <a:pt x="15841" y="1116"/>
                  </a:lnTo>
                  <a:lnTo>
                    <a:pt x="17751" y="558"/>
                  </a:lnTo>
                  <a:lnTo>
                    <a:pt x="1970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0"/>
            <p:cNvSpPr/>
            <p:nvPr/>
          </p:nvSpPr>
          <p:spPr>
            <a:xfrm>
              <a:off x="1475275" y="3156650"/>
              <a:ext cx="312850" cy="89625"/>
            </a:xfrm>
            <a:custGeom>
              <a:avLst/>
              <a:gdLst/>
              <a:ahLst/>
              <a:cxnLst/>
              <a:rect l="l" t="t" r="r" b="b"/>
              <a:pathLst>
                <a:path w="12514" h="3585" extrusionOk="0">
                  <a:moveTo>
                    <a:pt x="11290" y="0"/>
                  </a:moveTo>
                  <a:lnTo>
                    <a:pt x="8543" y="837"/>
                  </a:lnTo>
                  <a:lnTo>
                    <a:pt x="5753" y="1674"/>
                  </a:lnTo>
                  <a:lnTo>
                    <a:pt x="4336" y="2082"/>
                  </a:lnTo>
                  <a:lnTo>
                    <a:pt x="2898" y="2490"/>
                  </a:lnTo>
                  <a:lnTo>
                    <a:pt x="1460" y="2855"/>
                  </a:lnTo>
                  <a:lnTo>
                    <a:pt x="1" y="3241"/>
                  </a:lnTo>
                  <a:lnTo>
                    <a:pt x="1" y="3584"/>
                  </a:lnTo>
                  <a:lnTo>
                    <a:pt x="1567" y="3198"/>
                  </a:lnTo>
                  <a:lnTo>
                    <a:pt x="3113" y="2790"/>
                  </a:lnTo>
                  <a:lnTo>
                    <a:pt x="4637" y="2361"/>
                  </a:lnTo>
                  <a:lnTo>
                    <a:pt x="6139" y="1932"/>
                  </a:lnTo>
                  <a:lnTo>
                    <a:pt x="9123" y="1030"/>
                  </a:lnTo>
                  <a:lnTo>
                    <a:pt x="12063" y="129"/>
                  </a:lnTo>
                  <a:lnTo>
                    <a:pt x="1251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0"/>
            <p:cNvSpPr/>
            <p:nvPr/>
          </p:nvSpPr>
          <p:spPr>
            <a:xfrm>
              <a:off x="1475275" y="3156650"/>
              <a:ext cx="134700" cy="35975"/>
            </a:xfrm>
            <a:custGeom>
              <a:avLst/>
              <a:gdLst/>
              <a:ahLst/>
              <a:cxnLst/>
              <a:rect l="l" t="t" r="r" b="b"/>
              <a:pathLst>
                <a:path w="5388" h="1439" extrusionOk="0">
                  <a:moveTo>
                    <a:pt x="4100" y="0"/>
                  </a:moveTo>
                  <a:lnTo>
                    <a:pt x="2082" y="558"/>
                  </a:lnTo>
                  <a:lnTo>
                    <a:pt x="1" y="1095"/>
                  </a:lnTo>
                  <a:lnTo>
                    <a:pt x="1" y="1438"/>
                  </a:lnTo>
                  <a:lnTo>
                    <a:pt x="1374" y="1095"/>
                  </a:lnTo>
                  <a:lnTo>
                    <a:pt x="2726" y="730"/>
                  </a:lnTo>
                  <a:lnTo>
                    <a:pt x="538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0"/>
            <p:cNvSpPr/>
            <p:nvPr/>
          </p:nvSpPr>
          <p:spPr>
            <a:xfrm>
              <a:off x="2924075" y="3156650"/>
              <a:ext cx="2403425" cy="259175"/>
            </a:xfrm>
            <a:custGeom>
              <a:avLst/>
              <a:gdLst/>
              <a:ahLst/>
              <a:cxnLst/>
              <a:rect l="l" t="t" r="r" b="b"/>
              <a:pathLst>
                <a:path w="96137" h="10367" extrusionOk="0">
                  <a:moveTo>
                    <a:pt x="0" y="0"/>
                  </a:moveTo>
                  <a:lnTo>
                    <a:pt x="1095" y="215"/>
                  </a:lnTo>
                  <a:lnTo>
                    <a:pt x="2190" y="451"/>
                  </a:lnTo>
                  <a:lnTo>
                    <a:pt x="4315" y="944"/>
                  </a:lnTo>
                  <a:lnTo>
                    <a:pt x="6418" y="1460"/>
                  </a:lnTo>
                  <a:lnTo>
                    <a:pt x="8500" y="2018"/>
                  </a:lnTo>
                  <a:lnTo>
                    <a:pt x="10539" y="2619"/>
                  </a:lnTo>
                  <a:lnTo>
                    <a:pt x="12557" y="3198"/>
                  </a:lnTo>
                  <a:lnTo>
                    <a:pt x="16528" y="4422"/>
                  </a:lnTo>
                  <a:lnTo>
                    <a:pt x="20090" y="5516"/>
                  </a:lnTo>
                  <a:lnTo>
                    <a:pt x="21893" y="6053"/>
                  </a:lnTo>
                  <a:lnTo>
                    <a:pt x="23718" y="6589"/>
                  </a:lnTo>
                  <a:lnTo>
                    <a:pt x="25542" y="7104"/>
                  </a:lnTo>
                  <a:lnTo>
                    <a:pt x="27410" y="7598"/>
                  </a:lnTo>
                  <a:lnTo>
                    <a:pt x="29298" y="8049"/>
                  </a:lnTo>
                  <a:lnTo>
                    <a:pt x="31209" y="8478"/>
                  </a:lnTo>
                  <a:lnTo>
                    <a:pt x="33162" y="8886"/>
                  </a:lnTo>
                  <a:lnTo>
                    <a:pt x="35158" y="9251"/>
                  </a:lnTo>
                  <a:lnTo>
                    <a:pt x="36167" y="9423"/>
                  </a:lnTo>
                  <a:lnTo>
                    <a:pt x="37176" y="9573"/>
                  </a:lnTo>
                  <a:lnTo>
                    <a:pt x="38206" y="9723"/>
                  </a:lnTo>
                  <a:lnTo>
                    <a:pt x="39258" y="9852"/>
                  </a:lnTo>
                  <a:lnTo>
                    <a:pt x="40309" y="9959"/>
                  </a:lnTo>
                  <a:lnTo>
                    <a:pt x="41382" y="10066"/>
                  </a:lnTo>
                  <a:lnTo>
                    <a:pt x="42456" y="10152"/>
                  </a:lnTo>
                  <a:lnTo>
                    <a:pt x="43550" y="10217"/>
                  </a:lnTo>
                  <a:lnTo>
                    <a:pt x="44666" y="10281"/>
                  </a:lnTo>
                  <a:lnTo>
                    <a:pt x="45783" y="10324"/>
                  </a:lnTo>
                  <a:lnTo>
                    <a:pt x="46920" y="10346"/>
                  </a:lnTo>
                  <a:lnTo>
                    <a:pt x="48058" y="10367"/>
                  </a:lnTo>
                  <a:lnTo>
                    <a:pt x="49217" y="10346"/>
                  </a:lnTo>
                  <a:lnTo>
                    <a:pt x="50354" y="10324"/>
                  </a:lnTo>
                  <a:lnTo>
                    <a:pt x="51470" y="10281"/>
                  </a:lnTo>
                  <a:lnTo>
                    <a:pt x="52565" y="10217"/>
                  </a:lnTo>
                  <a:lnTo>
                    <a:pt x="53660" y="10152"/>
                  </a:lnTo>
                  <a:lnTo>
                    <a:pt x="54754" y="10066"/>
                  </a:lnTo>
                  <a:lnTo>
                    <a:pt x="55806" y="9959"/>
                  </a:lnTo>
                  <a:lnTo>
                    <a:pt x="56858" y="9852"/>
                  </a:lnTo>
                  <a:lnTo>
                    <a:pt x="57909" y="9723"/>
                  </a:lnTo>
                  <a:lnTo>
                    <a:pt x="58940" y="9573"/>
                  </a:lnTo>
                  <a:lnTo>
                    <a:pt x="59970" y="9423"/>
                  </a:lnTo>
                  <a:lnTo>
                    <a:pt x="60979" y="9251"/>
                  </a:lnTo>
                  <a:lnTo>
                    <a:pt x="62953" y="8886"/>
                  </a:lnTo>
                  <a:lnTo>
                    <a:pt x="64907" y="8478"/>
                  </a:lnTo>
                  <a:lnTo>
                    <a:pt x="66838" y="8049"/>
                  </a:lnTo>
                  <a:lnTo>
                    <a:pt x="68727" y="7598"/>
                  </a:lnTo>
                  <a:lnTo>
                    <a:pt x="70573" y="7104"/>
                  </a:lnTo>
                  <a:lnTo>
                    <a:pt x="72419" y="6589"/>
                  </a:lnTo>
                  <a:lnTo>
                    <a:pt x="74243" y="6053"/>
                  </a:lnTo>
                  <a:lnTo>
                    <a:pt x="76025" y="5516"/>
                  </a:lnTo>
                  <a:lnTo>
                    <a:pt x="79588" y="4422"/>
                  </a:lnTo>
                  <a:lnTo>
                    <a:pt x="83580" y="3198"/>
                  </a:lnTo>
                  <a:lnTo>
                    <a:pt x="85598" y="2619"/>
                  </a:lnTo>
                  <a:lnTo>
                    <a:pt x="87637" y="2018"/>
                  </a:lnTo>
                  <a:lnTo>
                    <a:pt x="89719" y="1460"/>
                  </a:lnTo>
                  <a:lnTo>
                    <a:pt x="91822" y="944"/>
                  </a:lnTo>
                  <a:lnTo>
                    <a:pt x="93947" y="451"/>
                  </a:lnTo>
                  <a:lnTo>
                    <a:pt x="95042" y="215"/>
                  </a:lnTo>
                  <a:lnTo>
                    <a:pt x="96136" y="0"/>
                  </a:lnTo>
                  <a:lnTo>
                    <a:pt x="94441" y="0"/>
                  </a:lnTo>
                  <a:lnTo>
                    <a:pt x="92445" y="429"/>
                  </a:lnTo>
                  <a:lnTo>
                    <a:pt x="90491" y="901"/>
                  </a:lnTo>
                  <a:lnTo>
                    <a:pt x="88581" y="1417"/>
                  </a:lnTo>
                  <a:lnTo>
                    <a:pt x="86671" y="1932"/>
                  </a:lnTo>
                  <a:lnTo>
                    <a:pt x="84803" y="2468"/>
                  </a:lnTo>
                  <a:lnTo>
                    <a:pt x="82936" y="3026"/>
                  </a:lnTo>
                  <a:lnTo>
                    <a:pt x="79266" y="4164"/>
                  </a:lnTo>
                  <a:lnTo>
                    <a:pt x="75746" y="5237"/>
                  </a:lnTo>
                  <a:lnTo>
                    <a:pt x="73964" y="5774"/>
                  </a:lnTo>
                  <a:lnTo>
                    <a:pt x="72161" y="6289"/>
                  </a:lnTo>
                  <a:lnTo>
                    <a:pt x="70337" y="6804"/>
                  </a:lnTo>
                  <a:lnTo>
                    <a:pt x="68491" y="7298"/>
                  </a:lnTo>
                  <a:lnTo>
                    <a:pt x="66624" y="7748"/>
                  </a:lnTo>
                  <a:lnTo>
                    <a:pt x="64713" y="8178"/>
                  </a:lnTo>
                  <a:lnTo>
                    <a:pt x="62782" y="8585"/>
                  </a:lnTo>
                  <a:lnTo>
                    <a:pt x="60807" y="8950"/>
                  </a:lnTo>
                  <a:lnTo>
                    <a:pt x="59820" y="9101"/>
                  </a:lnTo>
                  <a:lnTo>
                    <a:pt x="58811" y="9251"/>
                  </a:lnTo>
                  <a:lnTo>
                    <a:pt x="57781" y="9401"/>
                  </a:lnTo>
                  <a:lnTo>
                    <a:pt x="56750" y="9530"/>
                  </a:lnTo>
                  <a:lnTo>
                    <a:pt x="55720" y="9637"/>
                  </a:lnTo>
                  <a:lnTo>
                    <a:pt x="54668" y="9745"/>
                  </a:lnTo>
                  <a:lnTo>
                    <a:pt x="53595" y="9830"/>
                  </a:lnTo>
                  <a:lnTo>
                    <a:pt x="52522" y="9916"/>
                  </a:lnTo>
                  <a:lnTo>
                    <a:pt x="51427" y="9959"/>
                  </a:lnTo>
                  <a:lnTo>
                    <a:pt x="50311" y="10002"/>
                  </a:lnTo>
                  <a:lnTo>
                    <a:pt x="49195" y="10024"/>
                  </a:lnTo>
                  <a:lnTo>
                    <a:pt x="48058" y="10045"/>
                  </a:lnTo>
                  <a:lnTo>
                    <a:pt x="46920" y="10024"/>
                  </a:lnTo>
                  <a:lnTo>
                    <a:pt x="45804" y="10002"/>
                  </a:lnTo>
                  <a:lnTo>
                    <a:pt x="44709" y="9959"/>
                  </a:lnTo>
                  <a:lnTo>
                    <a:pt x="43615" y="9916"/>
                  </a:lnTo>
                  <a:lnTo>
                    <a:pt x="42541" y="9830"/>
                  </a:lnTo>
                  <a:lnTo>
                    <a:pt x="41468" y="9745"/>
                  </a:lnTo>
                  <a:lnTo>
                    <a:pt x="40417" y="9637"/>
                  </a:lnTo>
                  <a:lnTo>
                    <a:pt x="39365" y="9530"/>
                  </a:lnTo>
                  <a:lnTo>
                    <a:pt x="38335" y="9401"/>
                  </a:lnTo>
                  <a:lnTo>
                    <a:pt x="37326" y="9251"/>
                  </a:lnTo>
                  <a:lnTo>
                    <a:pt x="36317" y="9101"/>
                  </a:lnTo>
                  <a:lnTo>
                    <a:pt x="35308" y="8950"/>
                  </a:lnTo>
                  <a:lnTo>
                    <a:pt x="33334" y="8585"/>
                  </a:lnTo>
                  <a:lnTo>
                    <a:pt x="31402" y="8178"/>
                  </a:lnTo>
                  <a:lnTo>
                    <a:pt x="29513" y="7748"/>
                  </a:lnTo>
                  <a:lnTo>
                    <a:pt x="27624" y="7298"/>
                  </a:lnTo>
                  <a:lnTo>
                    <a:pt x="25778" y="6804"/>
                  </a:lnTo>
                  <a:lnTo>
                    <a:pt x="23975" y="6289"/>
                  </a:lnTo>
                  <a:lnTo>
                    <a:pt x="22172" y="5774"/>
                  </a:lnTo>
                  <a:lnTo>
                    <a:pt x="20370" y="5237"/>
                  </a:lnTo>
                  <a:lnTo>
                    <a:pt x="16849" y="4164"/>
                  </a:lnTo>
                  <a:lnTo>
                    <a:pt x="13179" y="3026"/>
                  </a:lnTo>
                  <a:lnTo>
                    <a:pt x="11333" y="2468"/>
                  </a:lnTo>
                  <a:lnTo>
                    <a:pt x="9444" y="1932"/>
                  </a:lnTo>
                  <a:lnTo>
                    <a:pt x="7556" y="1417"/>
                  </a:lnTo>
                  <a:lnTo>
                    <a:pt x="5624" y="901"/>
                  </a:lnTo>
                  <a:lnTo>
                    <a:pt x="3692" y="429"/>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0"/>
            <p:cNvSpPr/>
            <p:nvPr/>
          </p:nvSpPr>
          <p:spPr>
            <a:xfrm>
              <a:off x="3146750" y="3156650"/>
              <a:ext cx="1958050" cy="205525"/>
            </a:xfrm>
            <a:custGeom>
              <a:avLst/>
              <a:gdLst/>
              <a:ahLst/>
              <a:cxnLst/>
              <a:rect l="l" t="t" r="r" b="b"/>
              <a:pathLst>
                <a:path w="78322" h="8221" extrusionOk="0">
                  <a:moveTo>
                    <a:pt x="1" y="0"/>
                  </a:moveTo>
                  <a:lnTo>
                    <a:pt x="1933" y="558"/>
                  </a:lnTo>
                  <a:lnTo>
                    <a:pt x="3843" y="1116"/>
                  </a:lnTo>
                  <a:lnTo>
                    <a:pt x="7621" y="2275"/>
                  </a:lnTo>
                  <a:lnTo>
                    <a:pt x="11183" y="3370"/>
                  </a:lnTo>
                  <a:lnTo>
                    <a:pt x="12986" y="3906"/>
                  </a:lnTo>
                  <a:lnTo>
                    <a:pt x="14811" y="4443"/>
                  </a:lnTo>
                  <a:lnTo>
                    <a:pt x="16635" y="4958"/>
                  </a:lnTo>
                  <a:lnTo>
                    <a:pt x="18503" y="5430"/>
                  </a:lnTo>
                  <a:lnTo>
                    <a:pt x="20391" y="5903"/>
                  </a:lnTo>
                  <a:lnTo>
                    <a:pt x="22302" y="6332"/>
                  </a:lnTo>
                  <a:lnTo>
                    <a:pt x="24255" y="6740"/>
                  </a:lnTo>
                  <a:lnTo>
                    <a:pt x="26251" y="7104"/>
                  </a:lnTo>
                  <a:lnTo>
                    <a:pt x="27260" y="7276"/>
                  </a:lnTo>
                  <a:lnTo>
                    <a:pt x="28269" y="7426"/>
                  </a:lnTo>
                  <a:lnTo>
                    <a:pt x="29299" y="7577"/>
                  </a:lnTo>
                  <a:lnTo>
                    <a:pt x="30351" y="7705"/>
                  </a:lnTo>
                  <a:lnTo>
                    <a:pt x="31402" y="7813"/>
                  </a:lnTo>
                  <a:lnTo>
                    <a:pt x="32475" y="7920"/>
                  </a:lnTo>
                  <a:lnTo>
                    <a:pt x="33549" y="8006"/>
                  </a:lnTo>
                  <a:lnTo>
                    <a:pt x="34643" y="8070"/>
                  </a:lnTo>
                  <a:lnTo>
                    <a:pt x="35759" y="8135"/>
                  </a:lnTo>
                  <a:lnTo>
                    <a:pt x="36876" y="8178"/>
                  </a:lnTo>
                  <a:lnTo>
                    <a:pt x="38013" y="8199"/>
                  </a:lnTo>
                  <a:lnTo>
                    <a:pt x="39151" y="8221"/>
                  </a:lnTo>
                  <a:lnTo>
                    <a:pt x="40310" y="8199"/>
                  </a:lnTo>
                  <a:lnTo>
                    <a:pt x="41447" y="8178"/>
                  </a:lnTo>
                  <a:lnTo>
                    <a:pt x="42563" y="8135"/>
                  </a:lnTo>
                  <a:lnTo>
                    <a:pt x="43658" y="8070"/>
                  </a:lnTo>
                  <a:lnTo>
                    <a:pt x="44753" y="8006"/>
                  </a:lnTo>
                  <a:lnTo>
                    <a:pt x="45847" y="7920"/>
                  </a:lnTo>
                  <a:lnTo>
                    <a:pt x="46899" y="7813"/>
                  </a:lnTo>
                  <a:lnTo>
                    <a:pt x="47951" y="7705"/>
                  </a:lnTo>
                  <a:lnTo>
                    <a:pt x="49002" y="7577"/>
                  </a:lnTo>
                  <a:lnTo>
                    <a:pt x="50033" y="7426"/>
                  </a:lnTo>
                  <a:lnTo>
                    <a:pt x="51063" y="7276"/>
                  </a:lnTo>
                  <a:lnTo>
                    <a:pt x="52072" y="7104"/>
                  </a:lnTo>
                  <a:lnTo>
                    <a:pt x="54046" y="6740"/>
                  </a:lnTo>
                  <a:lnTo>
                    <a:pt x="56000" y="6332"/>
                  </a:lnTo>
                  <a:lnTo>
                    <a:pt x="57931" y="5903"/>
                  </a:lnTo>
                  <a:lnTo>
                    <a:pt x="59820" y="5430"/>
                  </a:lnTo>
                  <a:lnTo>
                    <a:pt x="61666" y="4958"/>
                  </a:lnTo>
                  <a:lnTo>
                    <a:pt x="63512" y="4443"/>
                  </a:lnTo>
                  <a:lnTo>
                    <a:pt x="65336" y="3906"/>
                  </a:lnTo>
                  <a:lnTo>
                    <a:pt x="67118" y="3370"/>
                  </a:lnTo>
                  <a:lnTo>
                    <a:pt x="70681" y="2275"/>
                  </a:lnTo>
                  <a:lnTo>
                    <a:pt x="74458" y="1116"/>
                  </a:lnTo>
                  <a:lnTo>
                    <a:pt x="76390" y="558"/>
                  </a:lnTo>
                  <a:lnTo>
                    <a:pt x="78322" y="0"/>
                  </a:lnTo>
                  <a:lnTo>
                    <a:pt x="77034" y="0"/>
                  </a:lnTo>
                  <a:lnTo>
                    <a:pt x="75338" y="494"/>
                  </a:lnTo>
                  <a:lnTo>
                    <a:pt x="73686" y="987"/>
                  </a:lnTo>
                  <a:lnTo>
                    <a:pt x="70359" y="1996"/>
                  </a:lnTo>
                  <a:lnTo>
                    <a:pt x="66839" y="3091"/>
                  </a:lnTo>
                  <a:lnTo>
                    <a:pt x="65057" y="3627"/>
                  </a:lnTo>
                  <a:lnTo>
                    <a:pt x="63254" y="4143"/>
                  </a:lnTo>
                  <a:lnTo>
                    <a:pt x="61430" y="4658"/>
                  </a:lnTo>
                  <a:lnTo>
                    <a:pt x="59584" y="5130"/>
                  </a:lnTo>
                  <a:lnTo>
                    <a:pt x="57717" y="5602"/>
                  </a:lnTo>
                  <a:lnTo>
                    <a:pt x="55806" y="6031"/>
                  </a:lnTo>
                  <a:lnTo>
                    <a:pt x="53875" y="6439"/>
                  </a:lnTo>
                  <a:lnTo>
                    <a:pt x="51900" y="6783"/>
                  </a:lnTo>
                  <a:lnTo>
                    <a:pt x="50913" y="6954"/>
                  </a:lnTo>
                  <a:lnTo>
                    <a:pt x="49904" y="7104"/>
                  </a:lnTo>
                  <a:lnTo>
                    <a:pt x="48874" y="7255"/>
                  </a:lnTo>
                  <a:lnTo>
                    <a:pt x="47843" y="7384"/>
                  </a:lnTo>
                  <a:lnTo>
                    <a:pt x="46813" y="7491"/>
                  </a:lnTo>
                  <a:lnTo>
                    <a:pt x="45761" y="7598"/>
                  </a:lnTo>
                  <a:lnTo>
                    <a:pt x="44688" y="7684"/>
                  </a:lnTo>
                  <a:lnTo>
                    <a:pt x="43615" y="7748"/>
                  </a:lnTo>
                  <a:lnTo>
                    <a:pt x="42520" y="7813"/>
                  </a:lnTo>
                  <a:lnTo>
                    <a:pt x="41404" y="7856"/>
                  </a:lnTo>
                  <a:lnTo>
                    <a:pt x="40288" y="7877"/>
                  </a:lnTo>
                  <a:lnTo>
                    <a:pt x="39151" y="7899"/>
                  </a:lnTo>
                  <a:lnTo>
                    <a:pt x="38013" y="7877"/>
                  </a:lnTo>
                  <a:lnTo>
                    <a:pt x="36897" y="7856"/>
                  </a:lnTo>
                  <a:lnTo>
                    <a:pt x="35802" y="7813"/>
                  </a:lnTo>
                  <a:lnTo>
                    <a:pt x="34708" y="7748"/>
                  </a:lnTo>
                  <a:lnTo>
                    <a:pt x="33634" y="7684"/>
                  </a:lnTo>
                  <a:lnTo>
                    <a:pt x="32561" y="7598"/>
                  </a:lnTo>
                  <a:lnTo>
                    <a:pt x="31510" y="7491"/>
                  </a:lnTo>
                  <a:lnTo>
                    <a:pt x="30458" y="7384"/>
                  </a:lnTo>
                  <a:lnTo>
                    <a:pt x="29428" y="7255"/>
                  </a:lnTo>
                  <a:lnTo>
                    <a:pt x="28419" y="7104"/>
                  </a:lnTo>
                  <a:lnTo>
                    <a:pt x="27410" y="6954"/>
                  </a:lnTo>
                  <a:lnTo>
                    <a:pt x="26401" y="6783"/>
                  </a:lnTo>
                  <a:lnTo>
                    <a:pt x="24427" y="6439"/>
                  </a:lnTo>
                  <a:lnTo>
                    <a:pt x="22495" y="6031"/>
                  </a:lnTo>
                  <a:lnTo>
                    <a:pt x="20606" y="5602"/>
                  </a:lnTo>
                  <a:lnTo>
                    <a:pt x="18717" y="5130"/>
                  </a:lnTo>
                  <a:lnTo>
                    <a:pt x="16871" y="4658"/>
                  </a:lnTo>
                  <a:lnTo>
                    <a:pt x="15068" y="4143"/>
                  </a:lnTo>
                  <a:lnTo>
                    <a:pt x="13265" y="3627"/>
                  </a:lnTo>
                  <a:lnTo>
                    <a:pt x="11463" y="3091"/>
                  </a:lnTo>
                  <a:lnTo>
                    <a:pt x="7942" y="1996"/>
                  </a:lnTo>
                  <a:lnTo>
                    <a:pt x="4637" y="987"/>
                  </a:lnTo>
                  <a:lnTo>
                    <a:pt x="2963" y="494"/>
                  </a:lnTo>
                  <a:lnTo>
                    <a:pt x="12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0"/>
            <p:cNvSpPr/>
            <p:nvPr/>
          </p:nvSpPr>
          <p:spPr>
            <a:xfrm>
              <a:off x="3326525" y="3156650"/>
              <a:ext cx="1598525" cy="151875"/>
            </a:xfrm>
            <a:custGeom>
              <a:avLst/>
              <a:gdLst/>
              <a:ahLst/>
              <a:cxnLst/>
              <a:rect l="l" t="t" r="r" b="b"/>
              <a:pathLst>
                <a:path w="63941" h="6075" extrusionOk="0">
                  <a:moveTo>
                    <a:pt x="0" y="0"/>
                  </a:moveTo>
                  <a:lnTo>
                    <a:pt x="430" y="129"/>
                  </a:lnTo>
                  <a:lnTo>
                    <a:pt x="3992" y="1223"/>
                  </a:lnTo>
                  <a:lnTo>
                    <a:pt x="5795" y="1760"/>
                  </a:lnTo>
                  <a:lnTo>
                    <a:pt x="7620" y="2297"/>
                  </a:lnTo>
                  <a:lnTo>
                    <a:pt x="9444" y="2790"/>
                  </a:lnTo>
                  <a:lnTo>
                    <a:pt x="11312" y="3284"/>
                  </a:lnTo>
                  <a:lnTo>
                    <a:pt x="13200" y="3756"/>
                  </a:lnTo>
                  <a:lnTo>
                    <a:pt x="15111" y="4185"/>
                  </a:lnTo>
                  <a:lnTo>
                    <a:pt x="17064" y="4593"/>
                  </a:lnTo>
                  <a:lnTo>
                    <a:pt x="19060" y="4958"/>
                  </a:lnTo>
                  <a:lnTo>
                    <a:pt x="20069" y="5130"/>
                  </a:lnTo>
                  <a:lnTo>
                    <a:pt x="21078" y="5280"/>
                  </a:lnTo>
                  <a:lnTo>
                    <a:pt x="22108" y="5409"/>
                  </a:lnTo>
                  <a:lnTo>
                    <a:pt x="23160" y="5538"/>
                  </a:lnTo>
                  <a:lnTo>
                    <a:pt x="24211" y="5666"/>
                  </a:lnTo>
                  <a:lnTo>
                    <a:pt x="25284" y="5774"/>
                  </a:lnTo>
                  <a:lnTo>
                    <a:pt x="26358" y="5860"/>
                  </a:lnTo>
                  <a:lnTo>
                    <a:pt x="27452" y="5924"/>
                  </a:lnTo>
                  <a:lnTo>
                    <a:pt x="28568" y="5988"/>
                  </a:lnTo>
                  <a:lnTo>
                    <a:pt x="29685" y="6031"/>
                  </a:lnTo>
                  <a:lnTo>
                    <a:pt x="30822" y="6053"/>
                  </a:lnTo>
                  <a:lnTo>
                    <a:pt x="31960" y="6074"/>
                  </a:lnTo>
                  <a:lnTo>
                    <a:pt x="33119" y="6053"/>
                  </a:lnTo>
                  <a:lnTo>
                    <a:pt x="34256" y="6031"/>
                  </a:lnTo>
                  <a:lnTo>
                    <a:pt x="35372" y="5988"/>
                  </a:lnTo>
                  <a:lnTo>
                    <a:pt x="36467" y="5924"/>
                  </a:lnTo>
                  <a:lnTo>
                    <a:pt x="37562" y="5860"/>
                  </a:lnTo>
                  <a:lnTo>
                    <a:pt x="38656" y="5774"/>
                  </a:lnTo>
                  <a:lnTo>
                    <a:pt x="39708" y="5666"/>
                  </a:lnTo>
                  <a:lnTo>
                    <a:pt x="40760" y="5538"/>
                  </a:lnTo>
                  <a:lnTo>
                    <a:pt x="41811" y="5409"/>
                  </a:lnTo>
                  <a:lnTo>
                    <a:pt x="42842" y="5280"/>
                  </a:lnTo>
                  <a:lnTo>
                    <a:pt x="43872" y="5130"/>
                  </a:lnTo>
                  <a:lnTo>
                    <a:pt x="44881" y="4958"/>
                  </a:lnTo>
                  <a:lnTo>
                    <a:pt x="46855" y="4593"/>
                  </a:lnTo>
                  <a:lnTo>
                    <a:pt x="48809" y="4185"/>
                  </a:lnTo>
                  <a:lnTo>
                    <a:pt x="50740" y="3756"/>
                  </a:lnTo>
                  <a:lnTo>
                    <a:pt x="52629" y="3284"/>
                  </a:lnTo>
                  <a:lnTo>
                    <a:pt x="54475" y="2790"/>
                  </a:lnTo>
                  <a:lnTo>
                    <a:pt x="56321" y="2297"/>
                  </a:lnTo>
                  <a:lnTo>
                    <a:pt x="58145" y="1760"/>
                  </a:lnTo>
                  <a:lnTo>
                    <a:pt x="59927" y="1223"/>
                  </a:lnTo>
                  <a:lnTo>
                    <a:pt x="63490" y="129"/>
                  </a:lnTo>
                  <a:lnTo>
                    <a:pt x="63941" y="0"/>
                  </a:lnTo>
                  <a:lnTo>
                    <a:pt x="62739" y="0"/>
                  </a:lnTo>
                  <a:lnTo>
                    <a:pt x="59261" y="1052"/>
                  </a:lnTo>
                  <a:lnTo>
                    <a:pt x="57501" y="1588"/>
                  </a:lnTo>
                  <a:lnTo>
                    <a:pt x="55720" y="2103"/>
                  </a:lnTo>
                  <a:lnTo>
                    <a:pt x="53917" y="2597"/>
                  </a:lnTo>
                  <a:lnTo>
                    <a:pt x="52093" y="3069"/>
                  </a:lnTo>
                  <a:lnTo>
                    <a:pt x="50247" y="3520"/>
                  </a:lnTo>
                  <a:lnTo>
                    <a:pt x="48379" y="3928"/>
                  </a:lnTo>
                  <a:lnTo>
                    <a:pt x="46469" y="4336"/>
                  </a:lnTo>
                  <a:lnTo>
                    <a:pt x="44537" y="4679"/>
                  </a:lnTo>
                  <a:lnTo>
                    <a:pt x="42541" y="4980"/>
                  </a:lnTo>
                  <a:lnTo>
                    <a:pt x="41532" y="5130"/>
                  </a:lnTo>
                  <a:lnTo>
                    <a:pt x="40524" y="5237"/>
                  </a:lnTo>
                  <a:lnTo>
                    <a:pt x="39493" y="5366"/>
                  </a:lnTo>
                  <a:lnTo>
                    <a:pt x="38463" y="5452"/>
                  </a:lnTo>
                  <a:lnTo>
                    <a:pt x="37411" y="5538"/>
                  </a:lnTo>
                  <a:lnTo>
                    <a:pt x="36338" y="5624"/>
                  </a:lnTo>
                  <a:lnTo>
                    <a:pt x="35265" y="5666"/>
                  </a:lnTo>
                  <a:lnTo>
                    <a:pt x="34192" y="5709"/>
                  </a:lnTo>
                  <a:lnTo>
                    <a:pt x="33076" y="5731"/>
                  </a:lnTo>
                  <a:lnTo>
                    <a:pt x="31960" y="5752"/>
                  </a:lnTo>
                  <a:lnTo>
                    <a:pt x="30844" y="5731"/>
                  </a:lnTo>
                  <a:lnTo>
                    <a:pt x="29749" y="5709"/>
                  </a:lnTo>
                  <a:lnTo>
                    <a:pt x="28654" y="5666"/>
                  </a:lnTo>
                  <a:lnTo>
                    <a:pt x="27581" y="5624"/>
                  </a:lnTo>
                  <a:lnTo>
                    <a:pt x="26529" y="5538"/>
                  </a:lnTo>
                  <a:lnTo>
                    <a:pt x="25478" y="5452"/>
                  </a:lnTo>
                  <a:lnTo>
                    <a:pt x="24426" y="5366"/>
                  </a:lnTo>
                  <a:lnTo>
                    <a:pt x="23396" y="5237"/>
                  </a:lnTo>
                  <a:lnTo>
                    <a:pt x="22387" y="5130"/>
                  </a:lnTo>
                  <a:lnTo>
                    <a:pt x="21378" y="4980"/>
                  </a:lnTo>
                  <a:lnTo>
                    <a:pt x="19403" y="4679"/>
                  </a:lnTo>
                  <a:lnTo>
                    <a:pt x="17450" y="4336"/>
                  </a:lnTo>
                  <a:lnTo>
                    <a:pt x="15540" y="3928"/>
                  </a:lnTo>
                  <a:lnTo>
                    <a:pt x="13673" y="3520"/>
                  </a:lnTo>
                  <a:lnTo>
                    <a:pt x="11827" y="3069"/>
                  </a:lnTo>
                  <a:lnTo>
                    <a:pt x="10002" y="2597"/>
                  </a:lnTo>
                  <a:lnTo>
                    <a:pt x="8221" y="2103"/>
                  </a:lnTo>
                  <a:lnTo>
                    <a:pt x="6439" y="1588"/>
                  </a:lnTo>
                  <a:lnTo>
                    <a:pt x="4679" y="1052"/>
                  </a:lnTo>
                  <a:lnTo>
                    <a:pt x="120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0"/>
            <p:cNvSpPr/>
            <p:nvPr/>
          </p:nvSpPr>
          <p:spPr>
            <a:xfrm>
              <a:off x="3504125" y="3156650"/>
              <a:ext cx="1243325" cy="97675"/>
            </a:xfrm>
            <a:custGeom>
              <a:avLst/>
              <a:gdLst/>
              <a:ahLst/>
              <a:cxnLst/>
              <a:rect l="l" t="t" r="r" b="b"/>
              <a:pathLst>
                <a:path w="49733" h="3907" extrusionOk="0">
                  <a:moveTo>
                    <a:pt x="1" y="0"/>
                  </a:moveTo>
                  <a:lnTo>
                    <a:pt x="1396" y="386"/>
                  </a:lnTo>
                  <a:lnTo>
                    <a:pt x="2812" y="773"/>
                  </a:lnTo>
                  <a:lnTo>
                    <a:pt x="4251" y="1159"/>
                  </a:lnTo>
                  <a:lnTo>
                    <a:pt x="5689" y="1502"/>
                  </a:lnTo>
                  <a:lnTo>
                    <a:pt x="7148" y="1846"/>
                  </a:lnTo>
                  <a:lnTo>
                    <a:pt x="8651" y="2168"/>
                  </a:lnTo>
                  <a:lnTo>
                    <a:pt x="10153" y="2490"/>
                  </a:lnTo>
                  <a:lnTo>
                    <a:pt x="11677" y="2769"/>
                  </a:lnTo>
                  <a:lnTo>
                    <a:pt x="13222" y="3005"/>
                  </a:lnTo>
                  <a:lnTo>
                    <a:pt x="14789" y="3241"/>
                  </a:lnTo>
                  <a:lnTo>
                    <a:pt x="16399" y="3434"/>
                  </a:lnTo>
                  <a:lnTo>
                    <a:pt x="18030" y="3606"/>
                  </a:lnTo>
                  <a:lnTo>
                    <a:pt x="19683" y="3735"/>
                  </a:lnTo>
                  <a:lnTo>
                    <a:pt x="21379" y="3842"/>
                  </a:lnTo>
                  <a:lnTo>
                    <a:pt x="23096" y="3885"/>
                  </a:lnTo>
                  <a:lnTo>
                    <a:pt x="24856" y="3906"/>
                  </a:lnTo>
                  <a:lnTo>
                    <a:pt x="26616" y="3885"/>
                  </a:lnTo>
                  <a:lnTo>
                    <a:pt x="28333" y="3842"/>
                  </a:lnTo>
                  <a:lnTo>
                    <a:pt x="30028" y="3735"/>
                  </a:lnTo>
                  <a:lnTo>
                    <a:pt x="31681" y="3606"/>
                  </a:lnTo>
                  <a:lnTo>
                    <a:pt x="33312" y="3434"/>
                  </a:lnTo>
                  <a:lnTo>
                    <a:pt x="34922" y="3241"/>
                  </a:lnTo>
                  <a:lnTo>
                    <a:pt x="36489" y="3005"/>
                  </a:lnTo>
                  <a:lnTo>
                    <a:pt x="38056" y="2769"/>
                  </a:lnTo>
                  <a:lnTo>
                    <a:pt x="39580" y="2490"/>
                  </a:lnTo>
                  <a:lnTo>
                    <a:pt x="41082" y="2168"/>
                  </a:lnTo>
                  <a:lnTo>
                    <a:pt x="42563" y="1846"/>
                  </a:lnTo>
                  <a:lnTo>
                    <a:pt x="44023" y="1502"/>
                  </a:lnTo>
                  <a:lnTo>
                    <a:pt x="45482" y="1159"/>
                  </a:lnTo>
                  <a:lnTo>
                    <a:pt x="46899" y="773"/>
                  </a:lnTo>
                  <a:lnTo>
                    <a:pt x="48315" y="386"/>
                  </a:lnTo>
                  <a:lnTo>
                    <a:pt x="49732" y="0"/>
                  </a:lnTo>
                  <a:lnTo>
                    <a:pt x="48444" y="0"/>
                  </a:lnTo>
                  <a:lnTo>
                    <a:pt x="47113" y="365"/>
                  </a:lnTo>
                  <a:lnTo>
                    <a:pt x="45761" y="730"/>
                  </a:lnTo>
                  <a:lnTo>
                    <a:pt x="44388" y="1073"/>
                  </a:lnTo>
                  <a:lnTo>
                    <a:pt x="43014" y="1395"/>
                  </a:lnTo>
                  <a:lnTo>
                    <a:pt x="41619" y="1717"/>
                  </a:lnTo>
                  <a:lnTo>
                    <a:pt x="40202" y="2018"/>
                  </a:lnTo>
                  <a:lnTo>
                    <a:pt x="38786" y="2297"/>
                  </a:lnTo>
                  <a:lnTo>
                    <a:pt x="37326" y="2533"/>
                  </a:lnTo>
                  <a:lnTo>
                    <a:pt x="35867" y="2769"/>
                  </a:lnTo>
                  <a:lnTo>
                    <a:pt x="34364" y="2983"/>
                  </a:lnTo>
                  <a:lnTo>
                    <a:pt x="32840" y="3155"/>
                  </a:lnTo>
                  <a:lnTo>
                    <a:pt x="31295" y="3305"/>
                  </a:lnTo>
                  <a:lnTo>
                    <a:pt x="29728" y="3434"/>
                  </a:lnTo>
                  <a:lnTo>
                    <a:pt x="28140" y="3520"/>
                  </a:lnTo>
                  <a:lnTo>
                    <a:pt x="26508" y="3584"/>
                  </a:lnTo>
                  <a:lnTo>
                    <a:pt x="23203" y="3584"/>
                  </a:lnTo>
                  <a:lnTo>
                    <a:pt x="21572" y="3520"/>
                  </a:lnTo>
                  <a:lnTo>
                    <a:pt x="19983" y="3434"/>
                  </a:lnTo>
                  <a:lnTo>
                    <a:pt x="18417" y="3305"/>
                  </a:lnTo>
                  <a:lnTo>
                    <a:pt x="16871" y="3155"/>
                  </a:lnTo>
                  <a:lnTo>
                    <a:pt x="15347" y="2983"/>
                  </a:lnTo>
                  <a:lnTo>
                    <a:pt x="13866" y="2769"/>
                  </a:lnTo>
                  <a:lnTo>
                    <a:pt x="12385" y="2533"/>
                  </a:lnTo>
                  <a:lnTo>
                    <a:pt x="10947" y="2297"/>
                  </a:lnTo>
                  <a:lnTo>
                    <a:pt x="9509" y="2018"/>
                  </a:lnTo>
                  <a:lnTo>
                    <a:pt x="8093" y="1717"/>
                  </a:lnTo>
                  <a:lnTo>
                    <a:pt x="6697" y="1395"/>
                  </a:lnTo>
                  <a:lnTo>
                    <a:pt x="5324" y="1073"/>
                  </a:lnTo>
                  <a:lnTo>
                    <a:pt x="3971" y="730"/>
                  </a:lnTo>
                  <a:lnTo>
                    <a:pt x="2619" y="365"/>
                  </a:lnTo>
                  <a:lnTo>
                    <a:pt x="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0"/>
            <p:cNvSpPr/>
            <p:nvPr/>
          </p:nvSpPr>
          <p:spPr>
            <a:xfrm>
              <a:off x="3716075" y="3156650"/>
              <a:ext cx="818875" cy="44025"/>
            </a:xfrm>
            <a:custGeom>
              <a:avLst/>
              <a:gdLst/>
              <a:ahLst/>
              <a:cxnLst/>
              <a:rect l="l" t="t" r="r" b="b"/>
              <a:pathLst>
                <a:path w="32755" h="1761" extrusionOk="0">
                  <a:moveTo>
                    <a:pt x="1" y="0"/>
                  </a:moveTo>
                  <a:lnTo>
                    <a:pt x="1911" y="365"/>
                  </a:lnTo>
                  <a:lnTo>
                    <a:pt x="3843" y="730"/>
                  </a:lnTo>
                  <a:lnTo>
                    <a:pt x="5818" y="1030"/>
                  </a:lnTo>
                  <a:lnTo>
                    <a:pt x="6826" y="1159"/>
                  </a:lnTo>
                  <a:lnTo>
                    <a:pt x="7835" y="1288"/>
                  </a:lnTo>
                  <a:lnTo>
                    <a:pt x="8865" y="1395"/>
                  </a:lnTo>
                  <a:lnTo>
                    <a:pt x="9896" y="1481"/>
                  </a:lnTo>
                  <a:lnTo>
                    <a:pt x="10947" y="1567"/>
                  </a:lnTo>
                  <a:lnTo>
                    <a:pt x="11999" y="1631"/>
                  </a:lnTo>
                  <a:lnTo>
                    <a:pt x="13072" y="1696"/>
                  </a:lnTo>
                  <a:lnTo>
                    <a:pt x="14167" y="1739"/>
                  </a:lnTo>
                  <a:lnTo>
                    <a:pt x="15262" y="1760"/>
                  </a:lnTo>
                  <a:lnTo>
                    <a:pt x="17494" y="1760"/>
                  </a:lnTo>
                  <a:lnTo>
                    <a:pt x="18588" y="1739"/>
                  </a:lnTo>
                  <a:lnTo>
                    <a:pt x="19683" y="1696"/>
                  </a:lnTo>
                  <a:lnTo>
                    <a:pt x="20756" y="1631"/>
                  </a:lnTo>
                  <a:lnTo>
                    <a:pt x="21808" y="1567"/>
                  </a:lnTo>
                  <a:lnTo>
                    <a:pt x="22860" y="1481"/>
                  </a:lnTo>
                  <a:lnTo>
                    <a:pt x="23911" y="1395"/>
                  </a:lnTo>
                  <a:lnTo>
                    <a:pt x="24920" y="1288"/>
                  </a:lnTo>
                  <a:lnTo>
                    <a:pt x="25950" y="1159"/>
                  </a:lnTo>
                  <a:lnTo>
                    <a:pt x="26938" y="1030"/>
                  </a:lnTo>
                  <a:lnTo>
                    <a:pt x="28912" y="730"/>
                  </a:lnTo>
                  <a:lnTo>
                    <a:pt x="30866" y="365"/>
                  </a:lnTo>
                  <a:lnTo>
                    <a:pt x="32754" y="0"/>
                  </a:lnTo>
                  <a:lnTo>
                    <a:pt x="31059" y="0"/>
                  </a:lnTo>
                  <a:lnTo>
                    <a:pt x="29342" y="301"/>
                  </a:lnTo>
                  <a:lnTo>
                    <a:pt x="27603" y="601"/>
                  </a:lnTo>
                  <a:lnTo>
                    <a:pt x="25822" y="837"/>
                  </a:lnTo>
                  <a:lnTo>
                    <a:pt x="24019" y="1052"/>
                  </a:lnTo>
                  <a:lnTo>
                    <a:pt x="22151" y="1223"/>
                  </a:lnTo>
                  <a:lnTo>
                    <a:pt x="20284" y="1352"/>
                  </a:lnTo>
                  <a:lnTo>
                    <a:pt x="18352" y="1417"/>
                  </a:lnTo>
                  <a:lnTo>
                    <a:pt x="17365" y="1438"/>
                  </a:lnTo>
                  <a:lnTo>
                    <a:pt x="15390" y="1438"/>
                  </a:lnTo>
                  <a:lnTo>
                    <a:pt x="14424" y="1417"/>
                  </a:lnTo>
                  <a:lnTo>
                    <a:pt x="12493" y="1352"/>
                  </a:lnTo>
                  <a:lnTo>
                    <a:pt x="10604" y="1223"/>
                  </a:lnTo>
                  <a:lnTo>
                    <a:pt x="8758" y="1052"/>
                  </a:lnTo>
                  <a:lnTo>
                    <a:pt x="6934" y="837"/>
                  </a:lnTo>
                  <a:lnTo>
                    <a:pt x="5174" y="601"/>
                  </a:lnTo>
                  <a:lnTo>
                    <a:pt x="3414" y="301"/>
                  </a:lnTo>
                  <a:lnTo>
                    <a:pt x="169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0"/>
            <p:cNvSpPr/>
            <p:nvPr/>
          </p:nvSpPr>
          <p:spPr>
            <a:xfrm>
              <a:off x="1475275" y="31657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90"/>
                  </a:lnTo>
                  <a:lnTo>
                    <a:pt x="24512" y="2319"/>
                  </a:lnTo>
                  <a:lnTo>
                    <a:pt x="22623" y="2770"/>
                  </a:lnTo>
                  <a:lnTo>
                    <a:pt x="20756" y="3263"/>
                  </a:lnTo>
                  <a:lnTo>
                    <a:pt x="18910" y="3779"/>
                  </a:lnTo>
                  <a:lnTo>
                    <a:pt x="17107" y="4315"/>
                  </a:lnTo>
                  <a:lnTo>
                    <a:pt x="15304" y="4852"/>
                  </a:lnTo>
                  <a:lnTo>
                    <a:pt x="11741" y="5946"/>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1"/>
                  </a:lnTo>
                  <a:lnTo>
                    <a:pt x="36682" y="623"/>
                  </a:lnTo>
                  <a:lnTo>
                    <a:pt x="37734" y="537"/>
                  </a:lnTo>
                  <a:lnTo>
                    <a:pt x="38828" y="452"/>
                  </a:lnTo>
                  <a:lnTo>
                    <a:pt x="39923" y="409"/>
                  </a:lnTo>
                  <a:lnTo>
                    <a:pt x="41018" y="366"/>
                  </a:lnTo>
                  <a:lnTo>
                    <a:pt x="42134" y="344"/>
                  </a:lnTo>
                  <a:lnTo>
                    <a:pt x="43271" y="323"/>
                  </a:lnTo>
                  <a:lnTo>
                    <a:pt x="44409" y="344"/>
                  </a:lnTo>
                  <a:lnTo>
                    <a:pt x="45525" y="366"/>
                  </a:lnTo>
                  <a:lnTo>
                    <a:pt x="46641" y="409"/>
                  </a:lnTo>
                  <a:lnTo>
                    <a:pt x="47714" y="452"/>
                  </a:lnTo>
                  <a:lnTo>
                    <a:pt x="48809" y="537"/>
                  </a:lnTo>
                  <a:lnTo>
                    <a:pt x="49861" y="623"/>
                  </a:lnTo>
                  <a:lnTo>
                    <a:pt x="50934" y="731"/>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81"/>
                  </a:lnTo>
                  <a:lnTo>
                    <a:pt x="87250" y="9831"/>
                  </a:lnTo>
                  <a:lnTo>
                    <a:pt x="89161" y="10282"/>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2021"/>
                  </a:lnTo>
                  <a:lnTo>
                    <a:pt x="102618" y="12063"/>
                  </a:lnTo>
                  <a:lnTo>
                    <a:pt x="103735" y="12106"/>
                  </a:lnTo>
                  <a:lnTo>
                    <a:pt x="104872" y="12128"/>
                  </a:lnTo>
                  <a:lnTo>
                    <a:pt x="106010" y="12149"/>
                  </a:lnTo>
                  <a:lnTo>
                    <a:pt x="107169" y="12128"/>
                  </a:lnTo>
                  <a:lnTo>
                    <a:pt x="108306" y="12106"/>
                  </a:lnTo>
                  <a:lnTo>
                    <a:pt x="109422" y="12063"/>
                  </a:lnTo>
                  <a:lnTo>
                    <a:pt x="110517" y="12021"/>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82"/>
                  </a:lnTo>
                  <a:lnTo>
                    <a:pt x="124790" y="9831"/>
                  </a:lnTo>
                  <a:lnTo>
                    <a:pt x="126679" y="9381"/>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698" y="7020"/>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20"/>
                  </a:lnTo>
                  <a:lnTo>
                    <a:pt x="112620" y="11527"/>
                  </a:lnTo>
                  <a:lnTo>
                    <a:pt x="111547" y="11613"/>
                  </a:lnTo>
                  <a:lnTo>
                    <a:pt x="110474" y="11699"/>
                  </a:lnTo>
                  <a:lnTo>
                    <a:pt x="109379" y="11742"/>
                  </a:lnTo>
                  <a:lnTo>
                    <a:pt x="108263" y="11784"/>
                  </a:lnTo>
                  <a:lnTo>
                    <a:pt x="107147" y="11827"/>
                  </a:lnTo>
                  <a:lnTo>
                    <a:pt x="104872" y="11827"/>
                  </a:lnTo>
                  <a:lnTo>
                    <a:pt x="103756" y="11784"/>
                  </a:lnTo>
                  <a:lnTo>
                    <a:pt x="102661" y="11742"/>
                  </a:lnTo>
                  <a:lnTo>
                    <a:pt x="101567" y="11699"/>
                  </a:lnTo>
                  <a:lnTo>
                    <a:pt x="100493" y="11613"/>
                  </a:lnTo>
                  <a:lnTo>
                    <a:pt x="99420" y="11527"/>
                  </a:lnTo>
                  <a:lnTo>
                    <a:pt x="98369" y="11420"/>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20"/>
                  </a:lnTo>
                  <a:lnTo>
                    <a:pt x="74801" y="5946"/>
                  </a:lnTo>
                  <a:lnTo>
                    <a:pt x="71238" y="4852"/>
                  </a:lnTo>
                  <a:lnTo>
                    <a:pt x="69436" y="4315"/>
                  </a:lnTo>
                  <a:lnTo>
                    <a:pt x="67633" y="3779"/>
                  </a:lnTo>
                  <a:lnTo>
                    <a:pt x="65787" y="3263"/>
                  </a:lnTo>
                  <a:lnTo>
                    <a:pt x="63941" y="2770"/>
                  </a:lnTo>
                  <a:lnTo>
                    <a:pt x="62052" y="2319"/>
                  </a:lnTo>
                  <a:lnTo>
                    <a:pt x="60120" y="1890"/>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0"/>
            <p:cNvSpPr/>
            <p:nvPr/>
          </p:nvSpPr>
          <p:spPr>
            <a:xfrm>
              <a:off x="1475275" y="32194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66"/>
                  </a:lnTo>
                  <a:lnTo>
                    <a:pt x="32389" y="794"/>
                  </a:lnTo>
                  <a:lnTo>
                    <a:pt x="31380" y="945"/>
                  </a:lnTo>
                  <a:lnTo>
                    <a:pt x="30372" y="1116"/>
                  </a:lnTo>
                  <a:lnTo>
                    <a:pt x="28375" y="1481"/>
                  </a:lnTo>
                  <a:lnTo>
                    <a:pt x="26422" y="1889"/>
                  </a:lnTo>
                  <a:lnTo>
                    <a:pt x="24512" y="2318"/>
                  </a:lnTo>
                  <a:lnTo>
                    <a:pt x="22623" y="2791"/>
                  </a:lnTo>
                  <a:lnTo>
                    <a:pt x="20756" y="3263"/>
                  </a:lnTo>
                  <a:lnTo>
                    <a:pt x="18910" y="3778"/>
                  </a:lnTo>
                  <a:lnTo>
                    <a:pt x="17107" y="4314"/>
                  </a:lnTo>
                  <a:lnTo>
                    <a:pt x="15304" y="4851"/>
                  </a:lnTo>
                  <a:lnTo>
                    <a:pt x="11741" y="5946"/>
                  </a:lnTo>
                  <a:lnTo>
                    <a:pt x="8886" y="6826"/>
                  </a:lnTo>
                  <a:lnTo>
                    <a:pt x="5967" y="7684"/>
                  </a:lnTo>
                  <a:lnTo>
                    <a:pt x="4508" y="8114"/>
                  </a:lnTo>
                  <a:lnTo>
                    <a:pt x="3027" y="8521"/>
                  </a:lnTo>
                  <a:lnTo>
                    <a:pt x="1524" y="8929"/>
                  </a:lnTo>
                  <a:lnTo>
                    <a:pt x="1" y="9316"/>
                  </a:lnTo>
                  <a:lnTo>
                    <a:pt x="1" y="9680"/>
                  </a:lnTo>
                  <a:lnTo>
                    <a:pt x="1567" y="9273"/>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90"/>
                  </a:lnTo>
                  <a:lnTo>
                    <a:pt x="28547" y="1782"/>
                  </a:lnTo>
                  <a:lnTo>
                    <a:pt x="30522" y="1438"/>
                  </a:lnTo>
                  <a:lnTo>
                    <a:pt x="31509" y="1267"/>
                  </a:lnTo>
                  <a:lnTo>
                    <a:pt x="32518"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7"/>
                  </a:lnTo>
                  <a:lnTo>
                    <a:pt x="56021" y="1438"/>
                  </a:lnTo>
                  <a:lnTo>
                    <a:pt x="57995" y="1782"/>
                  </a:lnTo>
                  <a:lnTo>
                    <a:pt x="59927" y="2190"/>
                  </a:lnTo>
                  <a:lnTo>
                    <a:pt x="61837" y="2619"/>
                  </a:lnTo>
                  <a:lnTo>
                    <a:pt x="63705" y="3091"/>
                  </a:lnTo>
                  <a:lnTo>
                    <a:pt x="65551" y="3563"/>
                  </a:lnTo>
                  <a:lnTo>
                    <a:pt x="67375" y="4078"/>
                  </a:lnTo>
                  <a:lnTo>
                    <a:pt x="69178" y="4593"/>
                  </a:lnTo>
                  <a:lnTo>
                    <a:pt x="70959" y="5130"/>
                  </a:lnTo>
                  <a:lnTo>
                    <a:pt x="74480" y="6225"/>
                  </a:lnTo>
                  <a:lnTo>
                    <a:pt x="78042" y="7298"/>
                  </a:lnTo>
                  <a:lnTo>
                    <a:pt x="79845" y="7856"/>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56"/>
                  </a:lnTo>
                  <a:lnTo>
                    <a:pt x="133977" y="7298"/>
                  </a:lnTo>
                  <a:lnTo>
                    <a:pt x="137540" y="6225"/>
                  </a:lnTo>
                  <a:lnTo>
                    <a:pt x="140674" y="5259"/>
                  </a:lnTo>
                  <a:lnTo>
                    <a:pt x="143872" y="4293"/>
                  </a:lnTo>
                  <a:lnTo>
                    <a:pt x="145481" y="3842"/>
                  </a:lnTo>
                  <a:lnTo>
                    <a:pt x="147113" y="3392"/>
                  </a:lnTo>
                  <a:lnTo>
                    <a:pt x="148765" y="2962"/>
                  </a:lnTo>
                  <a:lnTo>
                    <a:pt x="150439" y="2554"/>
                  </a:lnTo>
                  <a:lnTo>
                    <a:pt x="152135" y="2190"/>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1"/>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2"/>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2"/>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1"/>
                  </a:lnTo>
                  <a:lnTo>
                    <a:pt x="80124" y="7555"/>
                  </a:lnTo>
                  <a:lnTo>
                    <a:pt x="78322" y="7019"/>
                  </a:lnTo>
                  <a:lnTo>
                    <a:pt x="74801" y="5946"/>
                  </a:lnTo>
                  <a:lnTo>
                    <a:pt x="71238" y="4851"/>
                  </a:lnTo>
                  <a:lnTo>
                    <a:pt x="69436" y="4314"/>
                  </a:lnTo>
                  <a:lnTo>
                    <a:pt x="67633" y="3778"/>
                  </a:lnTo>
                  <a:lnTo>
                    <a:pt x="65787" y="3263"/>
                  </a:lnTo>
                  <a:lnTo>
                    <a:pt x="63941" y="2791"/>
                  </a:lnTo>
                  <a:lnTo>
                    <a:pt x="62052" y="2318"/>
                  </a:lnTo>
                  <a:lnTo>
                    <a:pt x="60120" y="1889"/>
                  </a:lnTo>
                  <a:lnTo>
                    <a:pt x="58167" y="1481"/>
                  </a:lnTo>
                  <a:lnTo>
                    <a:pt x="56171" y="1116"/>
                  </a:lnTo>
                  <a:lnTo>
                    <a:pt x="55162" y="945"/>
                  </a:lnTo>
                  <a:lnTo>
                    <a:pt x="54153" y="794"/>
                  </a:lnTo>
                  <a:lnTo>
                    <a:pt x="53123" y="666"/>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0"/>
            <p:cNvSpPr/>
            <p:nvPr/>
          </p:nvSpPr>
          <p:spPr>
            <a:xfrm>
              <a:off x="1475275" y="3273625"/>
              <a:ext cx="4121050" cy="303200"/>
            </a:xfrm>
            <a:custGeom>
              <a:avLst/>
              <a:gdLst/>
              <a:ahLst/>
              <a:cxnLst/>
              <a:rect l="l" t="t" r="r" b="b"/>
              <a:pathLst>
                <a:path w="164842" h="12128" extrusionOk="0">
                  <a:moveTo>
                    <a:pt x="42134" y="0"/>
                  </a:moveTo>
                  <a:lnTo>
                    <a:pt x="40996" y="22"/>
                  </a:lnTo>
                  <a:lnTo>
                    <a:pt x="39880" y="64"/>
                  </a:lnTo>
                  <a:lnTo>
                    <a:pt x="38764" y="129"/>
                  </a:lnTo>
                  <a:lnTo>
                    <a:pt x="37669" y="193"/>
                  </a:lnTo>
                  <a:lnTo>
                    <a:pt x="36596" y="279"/>
                  </a:lnTo>
                  <a:lnTo>
                    <a:pt x="35523" y="386"/>
                  </a:lnTo>
                  <a:lnTo>
                    <a:pt x="34471" y="515"/>
                  </a:lnTo>
                  <a:lnTo>
                    <a:pt x="33419" y="644"/>
                  </a:lnTo>
                  <a:lnTo>
                    <a:pt x="32389" y="773"/>
                  </a:lnTo>
                  <a:lnTo>
                    <a:pt x="31380" y="923"/>
                  </a:lnTo>
                  <a:lnTo>
                    <a:pt x="30372" y="1095"/>
                  </a:lnTo>
                  <a:lnTo>
                    <a:pt x="28375" y="1460"/>
                  </a:lnTo>
                  <a:lnTo>
                    <a:pt x="26422" y="1867"/>
                  </a:lnTo>
                  <a:lnTo>
                    <a:pt x="24512" y="2297"/>
                  </a:lnTo>
                  <a:lnTo>
                    <a:pt x="22623" y="2769"/>
                  </a:lnTo>
                  <a:lnTo>
                    <a:pt x="20756" y="3263"/>
                  </a:lnTo>
                  <a:lnTo>
                    <a:pt x="18910" y="3756"/>
                  </a:lnTo>
                  <a:lnTo>
                    <a:pt x="17107" y="4293"/>
                  </a:lnTo>
                  <a:lnTo>
                    <a:pt x="15304" y="4829"/>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5"/>
                  </a:lnTo>
                  <a:lnTo>
                    <a:pt x="6139" y="7985"/>
                  </a:lnTo>
                  <a:lnTo>
                    <a:pt x="9123" y="7105"/>
                  </a:lnTo>
                  <a:lnTo>
                    <a:pt x="12063" y="6203"/>
                  </a:lnTo>
                  <a:lnTo>
                    <a:pt x="15583" y="5108"/>
                  </a:lnTo>
                  <a:lnTo>
                    <a:pt x="17365" y="4572"/>
                  </a:lnTo>
                  <a:lnTo>
                    <a:pt x="19168" y="4057"/>
                  </a:lnTo>
                  <a:lnTo>
                    <a:pt x="20992" y="3542"/>
                  </a:lnTo>
                  <a:lnTo>
                    <a:pt x="22838" y="3069"/>
                  </a:lnTo>
                  <a:lnTo>
                    <a:pt x="24705" y="2597"/>
                  </a:lnTo>
                  <a:lnTo>
                    <a:pt x="26615" y="2168"/>
                  </a:lnTo>
                  <a:lnTo>
                    <a:pt x="28547" y="1760"/>
                  </a:lnTo>
                  <a:lnTo>
                    <a:pt x="30522" y="1417"/>
                  </a:lnTo>
                  <a:lnTo>
                    <a:pt x="31509" y="1245"/>
                  </a:lnTo>
                  <a:lnTo>
                    <a:pt x="32518" y="1095"/>
                  </a:lnTo>
                  <a:lnTo>
                    <a:pt x="33548" y="945"/>
                  </a:lnTo>
                  <a:lnTo>
                    <a:pt x="34579" y="816"/>
                  </a:lnTo>
                  <a:lnTo>
                    <a:pt x="35630" y="708"/>
                  </a:lnTo>
                  <a:lnTo>
                    <a:pt x="36682" y="601"/>
                  </a:lnTo>
                  <a:lnTo>
                    <a:pt x="37734" y="515"/>
                  </a:lnTo>
                  <a:lnTo>
                    <a:pt x="38828" y="451"/>
                  </a:lnTo>
                  <a:lnTo>
                    <a:pt x="39923" y="386"/>
                  </a:lnTo>
                  <a:lnTo>
                    <a:pt x="41018" y="344"/>
                  </a:lnTo>
                  <a:lnTo>
                    <a:pt x="42134" y="322"/>
                  </a:lnTo>
                  <a:lnTo>
                    <a:pt x="43271" y="301"/>
                  </a:lnTo>
                  <a:lnTo>
                    <a:pt x="44409" y="322"/>
                  </a:lnTo>
                  <a:lnTo>
                    <a:pt x="45525" y="344"/>
                  </a:lnTo>
                  <a:lnTo>
                    <a:pt x="46641" y="386"/>
                  </a:lnTo>
                  <a:lnTo>
                    <a:pt x="47714" y="451"/>
                  </a:lnTo>
                  <a:lnTo>
                    <a:pt x="48809" y="515"/>
                  </a:lnTo>
                  <a:lnTo>
                    <a:pt x="49861" y="601"/>
                  </a:lnTo>
                  <a:lnTo>
                    <a:pt x="50934" y="708"/>
                  </a:lnTo>
                  <a:lnTo>
                    <a:pt x="51964" y="816"/>
                  </a:lnTo>
                  <a:lnTo>
                    <a:pt x="52994" y="945"/>
                  </a:lnTo>
                  <a:lnTo>
                    <a:pt x="54025" y="1095"/>
                  </a:lnTo>
                  <a:lnTo>
                    <a:pt x="55033" y="1245"/>
                  </a:lnTo>
                  <a:lnTo>
                    <a:pt x="56021" y="1417"/>
                  </a:lnTo>
                  <a:lnTo>
                    <a:pt x="57995" y="1760"/>
                  </a:lnTo>
                  <a:lnTo>
                    <a:pt x="59927" y="2168"/>
                  </a:lnTo>
                  <a:lnTo>
                    <a:pt x="61837" y="2597"/>
                  </a:lnTo>
                  <a:lnTo>
                    <a:pt x="63705" y="3069"/>
                  </a:lnTo>
                  <a:lnTo>
                    <a:pt x="65551" y="3542"/>
                  </a:lnTo>
                  <a:lnTo>
                    <a:pt x="67375" y="4057"/>
                  </a:lnTo>
                  <a:lnTo>
                    <a:pt x="69178" y="4572"/>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8"/>
                  </a:lnTo>
                  <a:lnTo>
                    <a:pt x="93110" y="11011"/>
                  </a:lnTo>
                  <a:lnTo>
                    <a:pt x="94119" y="11183"/>
                  </a:lnTo>
                  <a:lnTo>
                    <a:pt x="95128" y="11333"/>
                  </a:lnTo>
                  <a:lnTo>
                    <a:pt x="96158" y="11483"/>
                  </a:lnTo>
                  <a:lnTo>
                    <a:pt x="97210" y="11612"/>
                  </a:lnTo>
                  <a:lnTo>
                    <a:pt x="98261" y="11719"/>
                  </a:lnTo>
                  <a:lnTo>
                    <a:pt x="99334" y="11827"/>
                  </a:lnTo>
                  <a:lnTo>
                    <a:pt x="100408" y="11912"/>
                  </a:lnTo>
                  <a:lnTo>
                    <a:pt x="101502" y="11998"/>
                  </a:lnTo>
                  <a:lnTo>
                    <a:pt x="102618" y="12041"/>
                  </a:lnTo>
                  <a:lnTo>
                    <a:pt x="103735" y="12084"/>
                  </a:lnTo>
                  <a:lnTo>
                    <a:pt x="104872" y="12127"/>
                  </a:lnTo>
                  <a:lnTo>
                    <a:pt x="107169" y="12127"/>
                  </a:lnTo>
                  <a:lnTo>
                    <a:pt x="108306" y="12084"/>
                  </a:lnTo>
                  <a:lnTo>
                    <a:pt x="109422" y="12041"/>
                  </a:lnTo>
                  <a:lnTo>
                    <a:pt x="110517" y="11998"/>
                  </a:lnTo>
                  <a:lnTo>
                    <a:pt x="111612" y="11912"/>
                  </a:lnTo>
                  <a:lnTo>
                    <a:pt x="112706" y="11827"/>
                  </a:lnTo>
                  <a:lnTo>
                    <a:pt x="113758" y="11719"/>
                  </a:lnTo>
                  <a:lnTo>
                    <a:pt x="114810" y="11612"/>
                  </a:lnTo>
                  <a:lnTo>
                    <a:pt x="115861" y="11483"/>
                  </a:lnTo>
                  <a:lnTo>
                    <a:pt x="116892" y="11333"/>
                  </a:lnTo>
                  <a:lnTo>
                    <a:pt x="117922" y="11183"/>
                  </a:lnTo>
                  <a:lnTo>
                    <a:pt x="118931" y="11011"/>
                  </a:lnTo>
                  <a:lnTo>
                    <a:pt x="120905" y="10668"/>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70"/>
                  </a:lnTo>
                  <a:lnTo>
                    <a:pt x="148765" y="2962"/>
                  </a:lnTo>
                  <a:lnTo>
                    <a:pt x="150439" y="2554"/>
                  </a:lnTo>
                  <a:lnTo>
                    <a:pt x="152135" y="2168"/>
                  </a:lnTo>
                  <a:lnTo>
                    <a:pt x="153852" y="1803"/>
                  </a:lnTo>
                  <a:lnTo>
                    <a:pt x="155591" y="1481"/>
                  </a:lnTo>
                  <a:lnTo>
                    <a:pt x="157372" y="1181"/>
                  </a:lnTo>
                  <a:lnTo>
                    <a:pt x="159197" y="923"/>
                  </a:lnTo>
                  <a:lnTo>
                    <a:pt x="161043" y="708"/>
                  </a:lnTo>
                  <a:lnTo>
                    <a:pt x="162931" y="537"/>
                  </a:lnTo>
                  <a:lnTo>
                    <a:pt x="164842" y="408"/>
                  </a:lnTo>
                  <a:lnTo>
                    <a:pt x="164842" y="86"/>
                  </a:lnTo>
                  <a:lnTo>
                    <a:pt x="163876" y="150"/>
                  </a:lnTo>
                  <a:lnTo>
                    <a:pt x="162888" y="215"/>
                  </a:lnTo>
                  <a:lnTo>
                    <a:pt x="160978" y="386"/>
                  </a:lnTo>
                  <a:lnTo>
                    <a:pt x="159111" y="601"/>
                  </a:lnTo>
                  <a:lnTo>
                    <a:pt x="157265" y="859"/>
                  </a:lnTo>
                  <a:lnTo>
                    <a:pt x="155483" y="1159"/>
                  </a:lnTo>
                  <a:lnTo>
                    <a:pt x="153702" y="1503"/>
                  </a:lnTo>
                  <a:lnTo>
                    <a:pt x="151963" y="1846"/>
                  </a:lnTo>
                  <a:lnTo>
                    <a:pt x="150246" y="2232"/>
                  </a:lnTo>
                  <a:lnTo>
                    <a:pt x="148551" y="2640"/>
                  </a:lnTo>
                  <a:lnTo>
                    <a:pt x="146898" y="3069"/>
                  </a:lnTo>
                  <a:lnTo>
                    <a:pt x="145245" y="3520"/>
                  </a:lnTo>
                  <a:lnTo>
                    <a:pt x="143614" y="3992"/>
                  </a:lnTo>
                  <a:lnTo>
                    <a:pt x="140394" y="4937"/>
                  </a:lnTo>
                  <a:lnTo>
                    <a:pt x="137218" y="5924"/>
                  </a:lnTo>
                  <a:lnTo>
                    <a:pt x="133698" y="6997"/>
                  </a:lnTo>
                  <a:lnTo>
                    <a:pt x="131916" y="7534"/>
                  </a:lnTo>
                  <a:lnTo>
                    <a:pt x="130113" y="8070"/>
                  </a:lnTo>
                  <a:lnTo>
                    <a:pt x="128289" y="8564"/>
                  </a:lnTo>
                  <a:lnTo>
                    <a:pt x="126443" y="9058"/>
                  </a:lnTo>
                  <a:lnTo>
                    <a:pt x="124576" y="9509"/>
                  </a:lnTo>
                  <a:lnTo>
                    <a:pt x="122665" y="9959"/>
                  </a:lnTo>
                  <a:lnTo>
                    <a:pt x="120734" y="10346"/>
                  </a:lnTo>
                  <a:lnTo>
                    <a:pt x="118759" y="10710"/>
                  </a:lnTo>
                  <a:lnTo>
                    <a:pt x="117772" y="10882"/>
                  </a:lnTo>
                  <a:lnTo>
                    <a:pt x="116763" y="11032"/>
                  </a:lnTo>
                  <a:lnTo>
                    <a:pt x="115733" y="11161"/>
                  </a:lnTo>
                  <a:lnTo>
                    <a:pt x="114702" y="11290"/>
                  </a:lnTo>
                  <a:lnTo>
                    <a:pt x="113672" y="11419"/>
                  </a:lnTo>
                  <a:lnTo>
                    <a:pt x="112620" y="11505"/>
                  </a:lnTo>
                  <a:lnTo>
                    <a:pt x="111547" y="11590"/>
                  </a:lnTo>
                  <a:lnTo>
                    <a:pt x="110474" y="11676"/>
                  </a:lnTo>
                  <a:lnTo>
                    <a:pt x="109379" y="11741"/>
                  </a:lnTo>
                  <a:lnTo>
                    <a:pt x="108263" y="11784"/>
                  </a:lnTo>
                  <a:lnTo>
                    <a:pt x="107147" y="11805"/>
                  </a:lnTo>
                  <a:lnTo>
                    <a:pt x="104872" y="11805"/>
                  </a:lnTo>
                  <a:lnTo>
                    <a:pt x="103756" y="11784"/>
                  </a:lnTo>
                  <a:lnTo>
                    <a:pt x="102661" y="11741"/>
                  </a:lnTo>
                  <a:lnTo>
                    <a:pt x="101567" y="11676"/>
                  </a:lnTo>
                  <a:lnTo>
                    <a:pt x="100493" y="11590"/>
                  </a:lnTo>
                  <a:lnTo>
                    <a:pt x="99420" y="11505"/>
                  </a:lnTo>
                  <a:lnTo>
                    <a:pt x="98369" y="11419"/>
                  </a:lnTo>
                  <a:lnTo>
                    <a:pt x="97317" y="11290"/>
                  </a:lnTo>
                  <a:lnTo>
                    <a:pt x="96287" y="11161"/>
                  </a:lnTo>
                  <a:lnTo>
                    <a:pt x="95278" y="11032"/>
                  </a:lnTo>
                  <a:lnTo>
                    <a:pt x="94269" y="10882"/>
                  </a:lnTo>
                  <a:lnTo>
                    <a:pt x="93260" y="10710"/>
                  </a:lnTo>
                  <a:lnTo>
                    <a:pt x="91286" y="10346"/>
                  </a:lnTo>
                  <a:lnTo>
                    <a:pt x="89354" y="9959"/>
                  </a:lnTo>
                  <a:lnTo>
                    <a:pt x="87465" y="9509"/>
                  </a:lnTo>
                  <a:lnTo>
                    <a:pt x="85576" y="9058"/>
                  </a:lnTo>
                  <a:lnTo>
                    <a:pt x="83730" y="8564"/>
                  </a:lnTo>
                  <a:lnTo>
                    <a:pt x="81927" y="8070"/>
                  </a:lnTo>
                  <a:lnTo>
                    <a:pt x="80124" y="7534"/>
                  </a:lnTo>
                  <a:lnTo>
                    <a:pt x="78322" y="6997"/>
                  </a:lnTo>
                  <a:lnTo>
                    <a:pt x="74801" y="5924"/>
                  </a:lnTo>
                  <a:lnTo>
                    <a:pt x="71238" y="4829"/>
                  </a:lnTo>
                  <a:lnTo>
                    <a:pt x="69436" y="4293"/>
                  </a:lnTo>
                  <a:lnTo>
                    <a:pt x="67633" y="3756"/>
                  </a:lnTo>
                  <a:lnTo>
                    <a:pt x="65787" y="3263"/>
                  </a:lnTo>
                  <a:lnTo>
                    <a:pt x="63941" y="2769"/>
                  </a:lnTo>
                  <a:lnTo>
                    <a:pt x="62052" y="2297"/>
                  </a:lnTo>
                  <a:lnTo>
                    <a:pt x="60120" y="1867"/>
                  </a:lnTo>
                  <a:lnTo>
                    <a:pt x="58167" y="1460"/>
                  </a:lnTo>
                  <a:lnTo>
                    <a:pt x="56171" y="1095"/>
                  </a:lnTo>
                  <a:lnTo>
                    <a:pt x="55162" y="923"/>
                  </a:lnTo>
                  <a:lnTo>
                    <a:pt x="54153" y="773"/>
                  </a:lnTo>
                  <a:lnTo>
                    <a:pt x="53123" y="644"/>
                  </a:lnTo>
                  <a:lnTo>
                    <a:pt x="52071" y="515"/>
                  </a:lnTo>
                  <a:lnTo>
                    <a:pt x="51020" y="386"/>
                  </a:lnTo>
                  <a:lnTo>
                    <a:pt x="49947" y="279"/>
                  </a:lnTo>
                  <a:lnTo>
                    <a:pt x="48873" y="193"/>
                  </a:lnTo>
                  <a:lnTo>
                    <a:pt x="47779" y="129"/>
                  </a:lnTo>
                  <a:lnTo>
                    <a:pt x="46684" y="64"/>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0"/>
            <p:cNvSpPr/>
            <p:nvPr/>
          </p:nvSpPr>
          <p:spPr>
            <a:xfrm>
              <a:off x="1475275" y="3327275"/>
              <a:ext cx="4121050" cy="303200"/>
            </a:xfrm>
            <a:custGeom>
              <a:avLst/>
              <a:gdLst/>
              <a:ahLst/>
              <a:cxnLst/>
              <a:rect l="l" t="t" r="r" b="b"/>
              <a:pathLst>
                <a:path w="164842" h="12128" extrusionOk="0">
                  <a:moveTo>
                    <a:pt x="42134" y="0"/>
                  </a:moveTo>
                  <a:lnTo>
                    <a:pt x="40996" y="22"/>
                  </a:lnTo>
                  <a:lnTo>
                    <a:pt x="39880" y="65"/>
                  </a:lnTo>
                  <a:lnTo>
                    <a:pt x="38764" y="129"/>
                  </a:lnTo>
                  <a:lnTo>
                    <a:pt x="37669" y="194"/>
                  </a:lnTo>
                  <a:lnTo>
                    <a:pt x="36596" y="279"/>
                  </a:lnTo>
                  <a:lnTo>
                    <a:pt x="35523" y="387"/>
                  </a:lnTo>
                  <a:lnTo>
                    <a:pt x="34471" y="516"/>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4"/>
                  </a:lnTo>
                  <a:lnTo>
                    <a:pt x="5967" y="7684"/>
                  </a:lnTo>
                  <a:lnTo>
                    <a:pt x="4508" y="8092"/>
                  </a:lnTo>
                  <a:lnTo>
                    <a:pt x="3027" y="8522"/>
                  </a:lnTo>
                  <a:lnTo>
                    <a:pt x="1524" y="8908"/>
                  </a:lnTo>
                  <a:lnTo>
                    <a:pt x="1" y="9294"/>
                  </a:lnTo>
                  <a:lnTo>
                    <a:pt x="1" y="9659"/>
                  </a:lnTo>
                  <a:lnTo>
                    <a:pt x="1567" y="9273"/>
                  </a:lnTo>
                  <a:lnTo>
                    <a:pt x="3113" y="8844"/>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8"/>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8"/>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33"/>
                  </a:lnTo>
                  <a:lnTo>
                    <a:pt x="96158" y="11484"/>
                  </a:lnTo>
                  <a:lnTo>
                    <a:pt x="97210" y="11612"/>
                  </a:lnTo>
                  <a:lnTo>
                    <a:pt x="98261" y="11741"/>
                  </a:lnTo>
                  <a:lnTo>
                    <a:pt x="99334" y="11827"/>
                  </a:lnTo>
                  <a:lnTo>
                    <a:pt x="100408" y="11913"/>
                  </a:lnTo>
                  <a:lnTo>
                    <a:pt x="101502" y="11999"/>
                  </a:lnTo>
                  <a:lnTo>
                    <a:pt x="102618" y="12063"/>
                  </a:lnTo>
                  <a:lnTo>
                    <a:pt x="103735" y="12106"/>
                  </a:lnTo>
                  <a:lnTo>
                    <a:pt x="104872" y="12127"/>
                  </a:lnTo>
                  <a:lnTo>
                    <a:pt x="107169" y="12127"/>
                  </a:lnTo>
                  <a:lnTo>
                    <a:pt x="108306" y="12106"/>
                  </a:lnTo>
                  <a:lnTo>
                    <a:pt x="109422" y="12063"/>
                  </a:lnTo>
                  <a:lnTo>
                    <a:pt x="110517" y="11999"/>
                  </a:lnTo>
                  <a:lnTo>
                    <a:pt x="111612" y="11913"/>
                  </a:lnTo>
                  <a:lnTo>
                    <a:pt x="112706" y="11827"/>
                  </a:lnTo>
                  <a:lnTo>
                    <a:pt x="113758" y="11741"/>
                  </a:lnTo>
                  <a:lnTo>
                    <a:pt x="114810" y="11612"/>
                  </a:lnTo>
                  <a:lnTo>
                    <a:pt x="115861" y="11484"/>
                  </a:lnTo>
                  <a:lnTo>
                    <a:pt x="116892" y="11333"/>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181"/>
                  </a:lnTo>
                  <a:lnTo>
                    <a:pt x="159197" y="945"/>
                  </a:lnTo>
                  <a:lnTo>
                    <a:pt x="161043" y="709"/>
                  </a:lnTo>
                  <a:lnTo>
                    <a:pt x="162931" y="537"/>
                  </a:lnTo>
                  <a:lnTo>
                    <a:pt x="164842" y="408"/>
                  </a:lnTo>
                  <a:lnTo>
                    <a:pt x="164842" y="86"/>
                  </a:lnTo>
                  <a:lnTo>
                    <a:pt x="162888" y="215"/>
                  </a:lnTo>
                  <a:lnTo>
                    <a:pt x="160978" y="387"/>
                  </a:lnTo>
                  <a:lnTo>
                    <a:pt x="159111" y="623"/>
                  </a:lnTo>
                  <a:lnTo>
                    <a:pt x="157265" y="880"/>
                  </a:lnTo>
                  <a:lnTo>
                    <a:pt x="155483" y="1160"/>
                  </a:lnTo>
                  <a:lnTo>
                    <a:pt x="153702" y="1503"/>
                  </a:lnTo>
                  <a:lnTo>
                    <a:pt x="151963" y="1846"/>
                  </a:lnTo>
                  <a:lnTo>
                    <a:pt x="150246" y="2233"/>
                  </a:lnTo>
                  <a:lnTo>
                    <a:pt x="148551" y="2641"/>
                  </a:lnTo>
                  <a:lnTo>
                    <a:pt x="146898" y="3091"/>
                  </a:lnTo>
                  <a:lnTo>
                    <a:pt x="145245" y="3521"/>
                  </a:lnTo>
                  <a:lnTo>
                    <a:pt x="143614" y="3993"/>
                  </a:lnTo>
                  <a:lnTo>
                    <a:pt x="140394" y="4959"/>
                  </a:lnTo>
                  <a:lnTo>
                    <a:pt x="137218" y="5924"/>
                  </a:lnTo>
                  <a:lnTo>
                    <a:pt x="133698" y="6998"/>
                  </a:lnTo>
                  <a:lnTo>
                    <a:pt x="131916" y="7534"/>
                  </a:lnTo>
                  <a:lnTo>
                    <a:pt x="130113" y="8071"/>
                  </a:lnTo>
                  <a:lnTo>
                    <a:pt x="128289" y="8564"/>
                  </a:lnTo>
                  <a:lnTo>
                    <a:pt x="126443" y="9058"/>
                  </a:lnTo>
                  <a:lnTo>
                    <a:pt x="124576" y="9530"/>
                  </a:lnTo>
                  <a:lnTo>
                    <a:pt x="122665" y="9960"/>
                  </a:lnTo>
                  <a:lnTo>
                    <a:pt x="120734" y="10346"/>
                  </a:lnTo>
                  <a:lnTo>
                    <a:pt x="118759" y="10711"/>
                  </a:lnTo>
                  <a:lnTo>
                    <a:pt x="117772" y="10883"/>
                  </a:lnTo>
                  <a:lnTo>
                    <a:pt x="116763" y="11033"/>
                  </a:lnTo>
                  <a:lnTo>
                    <a:pt x="115733" y="11162"/>
                  </a:lnTo>
                  <a:lnTo>
                    <a:pt x="114702" y="11290"/>
                  </a:lnTo>
                  <a:lnTo>
                    <a:pt x="113672" y="11419"/>
                  </a:lnTo>
                  <a:lnTo>
                    <a:pt x="112620" y="11526"/>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26"/>
                  </a:lnTo>
                  <a:lnTo>
                    <a:pt x="98369" y="11419"/>
                  </a:lnTo>
                  <a:lnTo>
                    <a:pt x="97317" y="11290"/>
                  </a:lnTo>
                  <a:lnTo>
                    <a:pt x="96287" y="11162"/>
                  </a:lnTo>
                  <a:lnTo>
                    <a:pt x="95278" y="11033"/>
                  </a:lnTo>
                  <a:lnTo>
                    <a:pt x="94269" y="10883"/>
                  </a:lnTo>
                  <a:lnTo>
                    <a:pt x="93260" y="10711"/>
                  </a:lnTo>
                  <a:lnTo>
                    <a:pt x="91286" y="10346"/>
                  </a:lnTo>
                  <a:lnTo>
                    <a:pt x="89354" y="9960"/>
                  </a:lnTo>
                  <a:lnTo>
                    <a:pt x="87465" y="9530"/>
                  </a:lnTo>
                  <a:lnTo>
                    <a:pt x="85576" y="9058"/>
                  </a:lnTo>
                  <a:lnTo>
                    <a:pt x="83730" y="8564"/>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6"/>
                  </a:lnTo>
                  <a:lnTo>
                    <a:pt x="51020" y="387"/>
                  </a:lnTo>
                  <a:lnTo>
                    <a:pt x="49947" y="279"/>
                  </a:lnTo>
                  <a:lnTo>
                    <a:pt x="48873" y="194"/>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0"/>
            <p:cNvSpPr/>
            <p:nvPr/>
          </p:nvSpPr>
          <p:spPr>
            <a:xfrm>
              <a:off x="1475275" y="338092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5"/>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295"/>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9"/>
                  </a:lnTo>
                  <a:lnTo>
                    <a:pt x="28547" y="1782"/>
                  </a:lnTo>
                  <a:lnTo>
                    <a:pt x="30522" y="1417"/>
                  </a:lnTo>
                  <a:lnTo>
                    <a:pt x="31509" y="1246"/>
                  </a:lnTo>
                  <a:lnTo>
                    <a:pt x="32518" y="1095"/>
                  </a:lnTo>
                  <a:lnTo>
                    <a:pt x="33548" y="967"/>
                  </a:lnTo>
                  <a:lnTo>
                    <a:pt x="34579" y="838"/>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38"/>
                  </a:lnTo>
                  <a:lnTo>
                    <a:pt x="52994" y="967"/>
                  </a:lnTo>
                  <a:lnTo>
                    <a:pt x="54025" y="1095"/>
                  </a:lnTo>
                  <a:lnTo>
                    <a:pt x="55033" y="1246"/>
                  </a:lnTo>
                  <a:lnTo>
                    <a:pt x="56021" y="1417"/>
                  </a:lnTo>
                  <a:lnTo>
                    <a:pt x="57995" y="1782"/>
                  </a:lnTo>
                  <a:lnTo>
                    <a:pt x="59927" y="2169"/>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31"/>
                  </a:lnTo>
                  <a:lnTo>
                    <a:pt x="162931" y="559"/>
                  </a:lnTo>
                  <a:lnTo>
                    <a:pt x="164842" y="430"/>
                  </a:lnTo>
                  <a:lnTo>
                    <a:pt x="164842" y="108"/>
                  </a:lnTo>
                  <a:lnTo>
                    <a:pt x="163876" y="151"/>
                  </a:lnTo>
                  <a:lnTo>
                    <a:pt x="162888" y="215"/>
                  </a:lnTo>
                  <a:lnTo>
                    <a:pt x="160978" y="409"/>
                  </a:lnTo>
                  <a:lnTo>
                    <a:pt x="159111" y="623"/>
                  </a:lnTo>
                  <a:lnTo>
                    <a:pt x="157265" y="881"/>
                  </a:lnTo>
                  <a:lnTo>
                    <a:pt x="155483" y="1160"/>
                  </a:lnTo>
                  <a:lnTo>
                    <a:pt x="153702" y="1503"/>
                  </a:lnTo>
                  <a:lnTo>
                    <a:pt x="151963" y="1847"/>
                  </a:lnTo>
                  <a:lnTo>
                    <a:pt x="150246" y="2233"/>
                  </a:lnTo>
                  <a:lnTo>
                    <a:pt x="148551" y="2662"/>
                  </a:lnTo>
                  <a:lnTo>
                    <a:pt x="146898" y="3092"/>
                  </a:lnTo>
                  <a:lnTo>
                    <a:pt x="145245" y="3542"/>
                  </a:lnTo>
                  <a:lnTo>
                    <a:pt x="143614" y="3993"/>
                  </a:lnTo>
                  <a:lnTo>
                    <a:pt x="140394" y="4959"/>
                  </a:lnTo>
                  <a:lnTo>
                    <a:pt x="137218" y="5925"/>
                  </a:lnTo>
                  <a:lnTo>
                    <a:pt x="133698" y="7019"/>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19"/>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5"/>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0"/>
            <p:cNvSpPr/>
            <p:nvPr/>
          </p:nvSpPr>
          <p:spPr>
            <a:xfrm>
              <a:off x="1475275" y="3434600"/>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408"/>
                  </a:lnTo>
                  <a:lnTo>
                    <a:pt x="34471" y="515"/>
                  </a:lnTo>
                  <a:lnTo>
                    <a:pt x="33419" y="644"/>
                  </a:lnTo>
                  <a:lnTo>
                    <a:pt x="32389" y="794"/>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3"/>
                  </a:lnTo>
                  <a:lnTo>
                    <a:pt x="3027" y="8521"/>
                  </a:lnTo>
                  <a:lnTo>
                    <a:pt x="1524" y="8929"/>
                  </a:lnTo>
                  <a:lnTo>
                    <a:pt x="1" y="9315"/>
                  </a:lnTo>
                  <a:lnTo>
                    <a:pt x="1" y="9659"/>
                  </a:lnTo>
                  <a:lnTo>
                    <a:pt x="1567" y="9273"/>
                  </a:lnTo>
                  <a:lnTo>
                    <a:pt x="3113" y="8865"/>
                  </a:lnTo>
                  <a:lnTo>
                    <a:pt x="4637" y="8435"/>
                  </a:lnTo>
                  <a:lnTo>
                    <a:pt x="6139" y="8006"/>
                  </a:lnTo>
                  <a:lnTo>
                    <a:pt x="9123" y="7105"/>
                  </a:lnTo>
                  <a:lnTo>
                    <a:pt x="12063" y="6203"/>
                  </a:lnTo>
                  <a:lnTo>
                    <a:pt x="15583" y="5130"/>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39" y="1095"/>
                  </a:lnTo>
                  <a:lnTo>
                    <a:pt x="33548" y="966"/>
                  </a:lnTo>
                  <a:lnTo>
                    <a:pt x="34579" y="837"/>
                  </a:lnTo>
                  <a:lnTo>
                    <a:pt x="35630" y="709"/>
                  </a:lnTo>
                  <a:lnTo>
                    <a:pt x="36682" y="623"/>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3"/>
                  </a:lnTo>
                  <a:lnTo>
                    <a:pt x="70959" y="5130"/>
                  </a:lnTo>
                  <a:lnTo>
                    <a:pt x="74480" y="6203"/>
                  </a:lnTo>
                  <a:lnTo>
                    <a:pt x="78042" y="7298"/>
                  </a:lnTo>
                  <a:lnTo>
                    <a:pt x="79845" y="7834"/>
                  </a:lnTo>
                  <a:lnTo>
                    <a:pt x="81670" y="8371"/>
                  </a:lnTo>
                  <a:lnTo>
                    <a:pt x="83494" y="8865"/>
                  </a:lnTo>
                  <a:lnTo>
                    <a:pt x="85362" y="9358"/>
                  </a:lnTo>
                  <a:lnTo>
                    <a:pt x="87250" y="9831"/>
                  </a:lnTo>
                  <a:lnTo>
                    <a:pt x="89161" y="10260"/>
                  </a:lnTo>
                  <a:lnTo>
                    <a:pt x="91114" y="10668"/>
                  </a:lnTo>
                  <a:lnTo>
                    <a:pt x="93110" y="11033"/>
                  </a:lnTo>
                  <a:lnTo>
                    <a:pt x="94119" y="11204"/>
                  </a:lnTo>
                  <a:lnTo>
                    <a:pt x="95128" y="11354"/>
                  </a:lnTo>
                  <a:lnTo>
                    <a:pt x="96158" y="11483"/>
                  </a:lnTo>
                  <a:lnTo>
                    <a:pt x="97210" y="11612"/>
                  </a:lnTo>
                  <a:lnTo>
                    <a:pt x="98261" y="11741"/>
                  </a:lnTo>
                  <a:lnTo>
                    <a:pt x="99334" y="11848"/>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48"/>
                  </a:lnTo>
                  <a:lnTo>
                    <a:pt x="113758" y="11741"/>
                  </a:lnTo>
                  <a:lnTo>
                    <a:pt x="114810" y="11612"/>
                  </a:lnTo>
                  <a:lnTo>
                    <a:pt x="115861" y="11483"/>
                  </a:lnTo>
                  <a:lnTo>
                    <a:pt x="116892" y="11354"/>
                  </a:lnTo>
                  <a:lnTo>
                    <a:pt x="117922" y="11204"/>
                  </a:lnTo>
                  <a:lnTo>
                    <a:pt x="118931" y="11033"/>
                  </a:lnTo>
                  <a:lnTo>
                    <a:pt x="120905" y="10668"/>
                  </a:lnTo>
                  <a:lnTo>
                    <a:pt x="122859" y="10260"/>
                  </a:lnTo>
                  <a:lnTo>
                    <a:pt x="124790" y="9831"/>
                  </a:lnTo>
                  <a:lnTo>
                    <a:pt x="126679" y="9358"/>
                  </a:lnTo>
                  <a:lnTo>
                    <a:pt x="128525" y="8865"/>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481"/>
                  </a:lnTo>
                  <a:lnTo>
                    <a:pt x="157372" y="1202"/>
                  </a:lnTo>
                  <a:lnTo>
                    <a:pt x="159197" y="945"/>
                  </a:lnTo>
                  <a:lnTo>
                    <a:pt x="161043" y="730"/>
                  </a:lnTo>
                  <a:lnTo>
                    <a:pt x="162931" y="558"/>
                  </a:lnTo>
                  <a:lnTo>
                    <a:pt x="164842" y="429"/>
                  </a:lnTo>
                  <a:lnTo>
                    <a:pt x="164842" y="108"/>
                  </a:lnTo>
                  <a:lnTo>
                    <a:pt x="163876" y="150"/>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86"/>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86"/>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94"/>
                  </a:lnTo>
                  <a:lnTo>
                    <a:pt x="53123" y="644"/>
                  </a:lnTo>
                  <a:lnTo>
                    <a:pt x="52071" y="515"/>
                  </a:lnTo>
                  <a:lnTo>
                    <a:pt x="51020" y="408"/>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0"/>
            <p:cNvSpPr/>
            <p:nvPr/>
          </p:nvSpPr>
          <p:spPr>
            <a:xfrm>
              <a:off x="1475275" y="3488250"/>
              <a:ext cx="4121050" cy="303750"/>
            </a:xfrm>
            <a:custGeom>
              <a:avLst/>
              <a:gdLst/>
              <a:ahLst/>
              <a:cxnLst/>
              <a:rect l="l" t="t" r="r" b="b"/>
              <a:pathLst>
                <a:path w="164842" h="12150" extrusionOk="0">
                  <a:moveTo>
                    <a:pt x="42134" y="1"/>
                  </a:moveTo>
                  <a:lnTo>
                    <a:pt x="40996" y="44"/>
                  </a:lnTo>
                  <a:lnTo>
                    <a:pt x="39880" y="86"/>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319"/>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29"/>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5"/>
                  </a:lnTo>
                  <a:lnTo>
                    <a:pt x="32518" y="1095"/>
                  </a:lnTo>
                  <a:lnTo>
                    <a:pt x="33548" y="966"/>
                  </a:lnTo>
                  <a:lnTo>
                    <a:pt x="34579" y="838"/>
                  </a:lnTo>
                  <a:lnTo>
                    <a:pt x="35630" y="709"/>
                  </a:lnTo>
                  <a:lnTo>
                    <a:pt x="36682" y="623"/>
                  </a:lnTo>
                  <a:lnTo>
                    <a:pt x="37734" y="537"/>
                  </a:lnTo>
                  <a:lnTo>
                    <a:pt x="38828" y="451"/>
                  </a:lnTo>
                  <a:lnTo>
                    <a:pt x="39923" y="387"/>
                  </a:lnTo>
                  <a:lnTo>
                    <a:pt x="41018" y="344"/>
                  </a:lnTo>
                  <a:lnTo>
                    <a:pt x="42134" y="323"/>
                  </a:lnTo>
                  <a:lnTo>
                    <a:pt x="44409" y="323"/>
                  </a:lnTo>
                  <a:lnTo>
                    <a:pt x="45525" y="344"/>
                  </a:lnTo>
                  <a:lnTo>
                    <a:pt x="46641" y="387"/>
                  </a:lnTo>
                  <a:lnTo>
                    <a:pt x="47714" y="451"/>
                  </a:lnTo>
                  <a:lnTo>
                    <a:pt x="48809" y="537"/>
                  </a:lnTo>
                  <a:lnTo>
                    <a:pt x="49861" y="623"/>
                  </a:lnTo>
                  <a:lnTo>
                    <a:pt x="50934" y="709"/>
                  </a:lnTo>
                  <a:lnTo>
                    <a:pt x="51964" y="838"/>
                  </a:lnTo>
                  <a:lnTo>
                    <a:pt x="52994" y="966"/>
                  </a:lnTo>
                  <a:lnTo>
                    <a:pt x="54025" y="1095"/>
                  </a:lnTo>
                  <a:lnTo>
                    <a:pt x="55033" y="1245"/>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319"/>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86"/>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0"/>
            <p:cNvSpPr/>
            <p:nvPr/>
          </p:nvSpPr>
          <p:spPr>
            <a:xfrm>
              <a:off x="1475275" y="3541900"/>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52"/>
                  </a:lnTo>
                  <a:lnTo>
                    <a:pt x="11741" y="5925"/>
                  </a:lnTo>
                  <a:lnTo>
                    <a:pt x="8886" y="6826"/>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20"/>
                  </a:lnTo>
                  <a:lnTo>
                    <a:pt x="26615" y="2190"/>
                  </a:lnTo>
                  <a:lnTo>
                    <a:pt x="28547" y="1782"/>
                  </a:lnTo>
                  <a:lnTo>
                    <a:pt x="30522" y="1418"/>
                  </a:lnTo>
                  <a:lnTo>
                    <a:pt x="31509" y="1267"/>
                  </a:lnTo>
                  <a:lnTo>
                    <a:pt x="32518" y="1096"/>
                  </a:lnTo>
                  <a:lnTo>
                    <a:pt x="33548" y="967"/>
                  </a:lnTo>
                  <a:lnTo>
                    <a:pt x="34579" y="838"/>
                  </a:lnTo>
                  <a:lnTo>
                    <a:pt x="35630" y="731"/>
                  </a:lnTo>
                  <a:lnTo>
                    <a:pt x="36682" y="623"/>
                  </a:lnTo>
                  <a:lnTo>
                    <a:pt x="37734" y="538"/>
                  </a:lnTo>
                  <a:lnTo>
                    <a:pt x="38828" y="452"/>
                  </a:lnTo>
                  <a:lnTo>
                    <a:pt x="39923" y="409"/>
                  </a:lnTo>
                  <a:lnTo>
                    <a:pt x="41018" y="366"/>
                  </a:lnTo>
                  <a:lnTo>
                    <a:pt x="42134" y="323"/>
                  </a:lnTo>
                  <a:lnTo>
                    <a:pt x="44409" y="323"/>
                  </a:lnTo>
                  <a:lnTo>
                    <a:pt x="45525" y="366"/>
                  </a:lnTo>
                  <a:lnTo>
                    <a:pt x="46641" y="409"/>
                  </a:lnTo>
                  <a:lnTo>
                    <a:pt x="47714" y="452"/>
                  </a:lnTo>
                  <a:lnTo>
                    <a:pt x="48809" y="538"/>
                  </a:lnTo>
                  <a:lnTo>
                    <a:pt x="49861" y="623"/>
                  </a:lnTo>
                  <a:lnTo>
                    <a:pt x="50934" y="731"/>
                  </a:lnTo>
                  <a:lnTo>
                    <a:pt x="51964" y="838"/>
                  </a:lnTo>
                  <a:lnTo>
                    <a:pt x="52994" y="967"/>
                  </a:lnTo>
                  <a:lnTo>
                    <a:pt x="54025" y="1096"/>
                  </a:lnTo>
                  <a:lnTo>
                    <a:pt x="55033" y="1267"/>
                  </a:lnTo>
                  <a:lnTo>
                    <a:pt x="56021" y="1418"/>
                  </a:lnTo>
                  <a:lnTo>
                    <a:pt x="57995" y="1782"/>
                  </a:lnTo>
                  <a:lnTo>
                    <a:pt x="59927" y="2190"/>
                  </a:lnTo>
                  <a:lnTo>
                    <a:pt x="61837" y="2620"/>
                  </a:lnTo>
                  <a:lnTo>
                    <a:pt x="63705" y="3070"/>
                  </a:lnTo>
                  <a:lnTo>
                    <a:pt x="65551" y="3564"/>
                  </a:lnTo>
                  <a:lnTo>
                    <a:pt x="67375" y="4079"/>
                  </a:lnTo>
                  <a:lnTo>
                    <a:pt x="69178" y="4594"/>
                  </a:lnTo>
                  <a:lnTo>
                    <a:pt x="70959" y="5131"/>
                  </a:lnTo>
                  <a:lnTo>
                    <a:pt x="74480" y="6204"/>
                  </a:lnTo>
                  <a:lnTo>
                    <a:pt x="78042" y="7299"/>
                  </a:lnTo>
                  <a:lnTo>
                    <a:pt x="79845" y="7835"/>
                  </a:lnTo>
                  <a:lnTo>
                    <a:pt x="81670" y="8372"/>
                  </a:lnTo>
                  <a:lnTo>
                    <a:pt x="83494" y="8887"/>
                  </a:lnTo>
                  <a:lnTo>
                    <a:pt x="85362" y="9359"/>
                  </a:lnTo>
                  <a:lnTo>
                    <a:pt x="87250" y="9831"/>
                  </a:lnTo>
                  <a:lnTo>
                    <a:pt x="89161" y="10261"/>
                  </a:lnTo>
                  <a:lnTo>
                    <a:pt x="91114" y="10668"/>
                  </a:lnTo>
                  <a:lnTo>
                    <a:pt x="93110" y="11033"/>
                  </a:lnTo>
                  <a:lnTo>
                    <a:pt x="94119" y="11205"/>
                  </a:lnTo>
                  <a:lnTo>
                    <a:pt x="95128" y="11355"/>
                  </a:lnTo>
                  <a:lnTo>
                    <a:pt x="96158" y="11505"/>
                  </a:lnTo>
                  <a:lnTo>
                    <a:pt x="97210" y="11634"/>
                  </a:lnTo>
                  <a:lnTo>
                    <a:pt x="98261" y="11742"/>
                  </a:lnTo>
                  <a:lnTo>
                    <a:pt x="99334" y="11849"/>
                  </a:lnTo>
                  <a:lnTo>
                    <a:pt x="100408" y="11935"/>
                  </a:lnTo>
                  <a:lnTo>
                    <a:pt x="101502" y="11999"/>
                  </a:lnTo>
                  <a:lnTo>
                    <a:pt x="102618" y="12064"/>
                  </a:lnTo>
                  <a:lnTo>
                    <a:pt x="103735" y="12106"/>
                  </a:lnTo>
                  <a:lnTo>
                    <a:pt x="104872" y="12128"/>
                  </a:lnTo>
                  <a:lnTo>
                    <a:pt x="106010" y="12149"/>
                  </a:lnTo>
                  <a:lnTo>
                    <a:pt x="107169" y="12128"/>
                  </a:lnTo>
                  <a:lnTo>
                    <a:pt x="108306" y="12106"/>
                  </a:lnTo>
                  <a:lnTo>
                    <a:pt x="109422" y="12064"/>
                  </a:lnTo>
                  <a:lnTo>
                    <a:pt x="110517" y="11999"/>
                  </a:lnTo>
                  <a:lnTo>
                    <a:pt x="111612" y="11935"/>
                  </a:lnTo>
                  <a:lnTo>
                    <a:pt x="112706" y="11849"/>
                  </a:lnTo>
                  <a:lnTo>
                    <a:pt x="113758" y="11742"/>
                  </a:lnTo>
                  <a:lnTo>
                    <a:pt x="114810" y="11634"/>
                  </a:lnTo>
                  <a:lnTo>
                    <a:pt x="115861" y="11505"/>
                  </a:lnTo>
                  <a:lnTo>
                    <a:pt x="116892" y="11355"/>
                  </a:lnTo>
                  <a:lnTo>
                    <a:pt x="117922" y="11205"/>
                  </a:lnTo>
                  <a:lnTo>
                    <a:pt x="118931" y="11033"/>
                  </a:lnTo>
                  <a:lnTo>
                    <a:pt x="120905" y="10668"/>
                  </a:lnTo>
                  <a:lnTo>
                    <a:pt x="122859" y="10261"/>
                  </a:lnTo>
                  <a:lnTo>
                    <a:pt x="124790" y="9831"/>
                  </a:lnTo>
                  <a:lnTo>
                    <a:pt x="126679" y="9359"/>
                  </a:lnTo>
                  <a:lnTo>
                    <a:pt x="128525" y="8887"/>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52"/>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0"/>
            <p:cNvSpPr/>
            <p:nvPr/>
          </p:nvSpPr>
          <p:spPr>
            <a:xfrm>
              <a:off x="1475275" y="359557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5"/>
                  </a:lnTo>
                  <a:lnTo>
                    <a:pt x="33419" y="644"/>
                  </a:lnTo>
                  <a:lnTo>
                    <a:pt x="32389" y="794"/>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46"/>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80"/>
                  </a:lnTo>
                  <a:lnTo>
                    <a:pt x="87250" y="9831"/>
                  </a:lnTo>
                  <a:lnTo>
                    <a:pt x="89161" y="10281"/>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81"/>
                  </a:lnTo>
                  <a:lnTo>
                    <a:pt x="124790" y="9831"/>
                  </a:lnTo>
                  <a:lnTo>
                    <a:pt x="126679" y="9380"/>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4"/>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3876" y="172"/>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8"/>
                  </a:lnTo>
                  <a:lnTo>
                    <a:pt x="137218" y="5946"/>
                  </a:lnTo>
                  <a:lnTo>
                    <a:pt x="133698" y="7019"/>
                  </a:lnTo>
                  <a:lnTo>
                    <a:pt x="131916" y="7556"/>
                  </a:lnTo>
                  <a:lnTo>
                    <a:pt x="130113" y="8071"/>
                  </a:lnTo>
                  <a:lnTo>
                    <a:pt x="128289" y="8586"/>
                  </a:lnTo>
                  <a:lnTo>
                    <a:pt x="126443" y="9079"/>
                  </a:lnTo>
                  <a:lnTo>
                    <a:pt x="124576" y="9530"/>
                  </a:lnTo>
                  <a:lnTo>
                    <a:pt x="122665" y="9959"/>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59"/>
                  </a:lnTo>
                  <a:lnTo>
                    <a:pt x="87465" y="9530"/>
                  </a:lnTo>
                  <a:lnTo>
                    <a:pt x="85576" y="9079"/>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4"/>
                  </a:lnTo>
                  <a:lnTo>
                    <a:pt x="53123" y="644"/>
                  </a:lnTo>
                  <a:lnTo>
                    <a:pt x="52071" y="515"/>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0"/>
            <p:cNvSpPr/>
            <p:nvPr/>
          </p:nvSpPr>
          <p:spPr>
            <a:xfrm>
              <a:off x="1475275" y="3649225"/>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16"/>
                  </a:lnTo>
                  <a:lnTo>
                    <a:pt x="33419" y="645"/>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22"/>
                  </a:lnTo>
                  <a:lnTo>
                    <a:pt x="1524" y="8930"/>
                  </a:lnTo>
                  <a:lnTo>
                    <a:pt x="1" y="9316"/>
                  </a:lnTo>
                  <a:lnTo>
                    <a:pt x="1" y="9681"/>
                  </a:lnTo>
                  <a:lnTo>
                    <a:pt x="1567" y="9273"/>
                  </a:lnTo>
                  <a:lnTo>
                    <a:pt x="3113" y="8865"/>
                  </a:lnTo>
                  <a:lnTo>
                    <a:pt x="4637" y="8436"/>
                  </a:lnTo>
                  <a:lnTo>
                    <a:pt x="6139" y="8007"/>
                  </a:lnTo>
                  <a:lnTo>
                    <a:pt x="9123" y="7127"/>
                  </a:lnTo>
                  <a:lnTo>
                    <a:pt x="12063" y="6225"/>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8"/>
                  </a:lnTo>
                  <a:lnTo>
                    <a:pt x="41018" y="366"/>
                  </a:lnTo>
                  <a:lnTo>
                    <a:pt x="42134" y="344"/>
                  </a:lnTo>
                  <a:lnTo>
                    <a:pt x="43271" y="323"/>
                  </a:lnTo>
                  <a:lnTo>
                    <a:pt x="44409" y="344"/>
                  </a:lnTo>
                  <a:lnTo>
                    <a:pt x="45525" y="366"/>
                  </a:lnTo>
                  <a:lnTo>
                    <a:pt x="46641" y="408"/>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25"/>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28"/>
                  </a:lnTo>
                  <a:lnTo>
                    <a:pt x="106010" y="12149"/>
                  </a:lnTo>
                  <a:lnTo>
                    <a:pt x="107169" y="12128"/>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25"/>
                  </a:lnTo>
                  <a:lnTo>
                    <a:pt x="140674" y="5259"/>
                  </a:lnTo>
                  <a:lnTo>
                    <a:pt x="143872" y="4293"/>
                  </a:lnTo>
                  <a:lnTo>
                    <a:pt x="145481" y="3843"/>
                  </a:lnTo>
                  <a:lnTo>
                    <a:pt x="147113" y="3392"/>
                  </a:lnTo>
                  <a:lnTo>
                    <a:pt x="148765" y="2963"/>
                  </a:lnTo>
                  <a:lnTo>
                    <a:pt x="150439" y="2555"/>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45"/>
                  </a:lnTo>
                  <a:lnTo>
                    <a:pt x="52071" y="516"/>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0"/>
            <p:cNvSpPr/>
            <p:nvPr/>
          </p:nvSpPr>
          <p:spPr>
            <a:xfrm>
              <a:off x="1475275" y="370290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37"/>
                  </a:lnTo>
                  <a:lnTo>
                    <a:pt x="33419" y="665"/>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5"/>
                  </a:lnTo>
                  <a:lnTo>
                    <a:pt x="8886" y="6826"/>
                  </a:lnTo>
                  <a:lnTo>
                    <a:pt x="5967" y="7684"/>
                  </a:lnTo>
                  <a:lnTo>
                    <a:pt x="4508" y="8113"/>
                  </a:lnTo>
                  <a:lnTo>
                    <a:pt x="3027" y="8543"/>
                  </a:lnTo>
                  <a:lnTo>
                    <a:pt x="1524" y="8929"/>
                  </a:lnTo>
                  <a:lnTo>
                    <a:pt x="1" y="9315"/>
                  </a:lnTo>
                  <a:lnTo>
                    <a:pt x="1" y="9680"/>
                  </a:lnTo>
                  <a:lnTo>
                    <a:pt x="1567" y="9272"/>
                  </a:lnTo>
                  <a:lnTo>
                    <a:pt x="3113" y="8865"/>
                  </a:lnTo>
                  <a:lnTo>
                    <a:pt x="4637" y="8457"/>
                  </a:lnTo>
                  <a:lnTo>
                    <a:pt x="6139" y="8006"/>
                  </a:lnTo>
                  <a:lnTo>
                    <a:pt x="9123" y="7126"/>
                  </a:lnTo>
                  <a:lnTo>
                    <a:pt x="12063" y="6225"/>
                  </a:lnTo>
                  <a:lnTo>
                    <a:pt x="15583" y="5130"/>
                  </a:lnTo>
                  <a:lnTo>
                    <a:pt x="17365" y="4593"/>
                  </a:lnTo>
                  <a:lnTo>
                    <a:pt x="19168" y="4078"/>
                  </a:lnTo>
                  <a:lnTo>
                    <a:pt x="20992" y="3563"/>
                  </a:lnTo>
                  <a:lnTo>
                    <a:pt x="22838" y="3091"/>
                  </a:lnTo>
                  <a:lnTo>
                    <a:pt x="24705" y="2619"/>
                  </a:lnTo>
                  <a:lnTo>
                    <a:pt x="26615" y="2189"/>
                  </a:lnTo>
                  <a:lnTo>
                    <a:pt x="28547" y="1782"/>
                  </a:lnTo>
                  <a:lnTo>
                    <a:pt x="30522" y="1438"/>
                  </a:lnTo>
                  <a:lnTo>
                    <a:pt x="31509" y="1266"/>
                  </a:lnTo>
                  <a:lnTo>
                    <a:pt x="32518" y="1116"/>
                  </a:lnTo>
                  <a:lnTo>
                    <a:pt x="33548" y="966"/>
                  </a:lnTo>
                  <a:lnTo>
                    <a:pt x="34579" y="837"/>
                  </a:lnTo>
                  <a:lnTo>
                    <a:pt x="35630" y="730"/>
                  </a:lnTo>
                  <a:lnTo>
                    <a:pt x="36682" y="622"/>
                  </a:lnTo>
                  <a:lnTo>
                    <a:pt x="37734" y="537"/>
                  </a:lnTo>
                  <a:lnTo>
                    <a:pt x="38828" y="472"/>
                  </a:lnTo>
                  <a:lnTo>
                    <a:pt x="39923" y="408"/>
                  </a:lnTo>
                  <a:lnTo>
                    <a:pt x="41018" y="365"/>
                  </a:lnTo>
                  <a:lnTo>
                    <a:pt x="42134" y="343"/>
                  </a:lnTo>
                  <a:lnTo>
                    <a:pt x="43271" y="322"/>
                  </a:lnTo>
                  <a:lnTo>
                    <a:pt x="44409" y="343"/>
                  </a:lnTo>
                  <a:lnTo>
                    <a:pt x="45525" y="365"/>
                  </a:lnTo>
                  <a:lnTo>
                    <a:pt x="46641" y="408"/>
                  </a:lnTo>
                  <a:lnTo>
                    <a:pt x="47714" y="472"/>
                  </a:lnTo>
                  <a:lnTo>
                    <a:pt x="48809" y="537"/>
                  </a:lnTo>
                  <a:lnTo>
                    <a:pt x="49861" y="622"/>
                  </a:lnTo>
                  <a:lnTo>
                    <a:pt x="50934" y="730"/>
                  </a:lnTo>
                  <a:lnTo>
                    <a:pt x="51964" y="837"/>
                  </a:lnTo>
                  <a:lnTo>
                    <a:pt x="52994" y="966"/>
                  </a:lnTo>
                  <a:lnTo>
                    <a:pt x="54025" y="1116"/>
                  </a:lnTo>
                  <a:lnTo>
                    <a:pt x="55033" y="1266"/>
                  </a:lnTo>
                  <a:lnTo>
                    <a:pt x="56021" y="1438"/>
                  </a:lnTo>
                  <a:lnTo>
                    <a:pt x="57995" y="1782"/>
                  </a:lnTo>
                  <a:lnTo>
                    <a:pt x="59927" y="2189"/>
                  </a:lnTo>
                  <a:lnTo>
                    <a:pt x="61837" y="2619"/>
                  </a:lnTo>
                  <a:lnTo>
                    <a:pt x="63705" y="3091"/>
                  </a:lnTo>
                  <a:lnTo>
                    <a:pt x="65551" y="3563"/>
                  </a:lnTo>
                  <a:lnTo>
                    <a:pt x="67375" y="4078"/>
                  </a:lnTo>
                  <a:lnTo>
                    <a:pt x="69178" y="4593"/>
                  </a:lnTo>
                  <a:lnTo>
                    <a:pt x="70959" y="5130"/>
                  </a:lnTo>
                  <a:lnTo>
                    <a:pt x="74480" y="6225"/>
                  </a:lnTo>
                  <a:lnTo>
                    <a:pt x="78042" y="7319"/>
                  </a:lnTo>
                  <a:lnTo>
                    <a:pt x="79845" y="7856"/>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48"/>
                  </a:lnTo>
                  <a:lnTo>
                    <a:pt x="107169" y="12148"/>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56"/>
                  </a:lnTo>
                  <a:lnTo>
                    <a:pt x="133977" y="7319"/>
                  </a:lnTo>
                  <a:lnTo>
                    <a:pt x="137540" y="6225"/>
                  </a:lnTo>
                  <a:lnTo>
                    <a:pt x="140674" y="5259"/>
                  </a:lnTo>
                  <a:lnTo>
                    <a:pt x="143872" y="4293"/>
                  </a:lnTo>
                  <a:lnTo>
                    <a:pt x="145481" y="3842"/>
                  </a:lnTo>
                  <a:lnTo>
                    <a:pt x="147113" y="3391"/>
                  </a:lnTo>
                  <a:lnTo>
                    <a:pt x="148765" y="2962"/>
                  </a:lnTo>
                  <a:lnTo>
                    <a:pt x="150439" y="2576"/>
                  </a:lnTo>
                  <a:lnTo>
                    <a:pt x="152135" y="2189"/>
                  </a:lnTo>
                  <a:lnTo>
                    <a:pt x="153852" y="1824"/>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2"/>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5"/>
                  </a:lnTo>
                  <a:lnTo>
                    <a:pt x="133698" y="7019"/>
                  </a:lnTo>
                  <a:lnTo>
                    <a:pt x="131916" y="7555"/>
                  </a:lnTo>
                  <a:lnTo>
                    <a:pt x="130113" y="8092"/>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40"/>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40"/>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92"/>
                  </a:lnTo>
                  <a:lnTo>
                    <a:pt x="80124" y="7555"/>
                  </a:lnTo>
                  <a:lnTo>
                    <a:pt x="78322" y="7019"/>
                  </a:lnTo>
                  <a:lnTo>
                    <a:pt x="74801" y="5945"/>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65"/>
                  </a:lnTo>
                  <a:lnTo>
                    <a:pt x="52071" y="537"/>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0"/>
            <p:cNvSpPr/>
            <p:nvPr/>
          </p:nvSpPr>
          <p:spPr>
            <a:xfrm>
              <a:off x="1475275" y="3757075"/>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280"/>
                  </a:lnTo>
                  <a:lnTo>
                    <a:pt x="35523" y="387"/>
                  </a:lnTo>
                  <a:lnTo>
                    <a:pt x="34471" y="516"/>
                  </a:lnTo>
                  <a:lnTo>
                    <a:pt x="33419" y="645"/>
                  </a:lnTo>
                  <a:lnTo>
                    <a:pt x="32389" y="774"/>
                  </a:lnTo>
                  <a:lnTo>
                    <a:pt x="31380" y="924"/>
                  </a:lnTo>
                  <a:lnTo>
                    <a:pt x="30372" y="1096"/>
                  </a:lnTo>
                  <a:lnTo>
                    <a:pt x="28375" y="1460"/>
                  </a:lnTo>
                  <a:lnTo>
                    <a:pt x="26422" y="1868"/>
                  </a:lnTo>
                  <a:lnTo>
                    <a:pt x="24512" y="2297"/>
                  </a:lnTo>
                  <a:lnTo>
                    <a:pt x="22623" y="2770"/>
                  </a:lnTo>
                  <a:lnTo>
                    <a:pt x="20756" y="3263"/>
                  </a:lnTo>
                  <a:lnTo>
                    <a:pt x="18910" y="3757"/>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52"/>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61"/>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3271" y="301"/>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61"/>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12"/>
                  </a:lnTo>
                  <a:lnTo>
                    <a:pt x="94119" y="11183"/>
                  </a:lnTo>
                  <a:lnTo>
                    <a:pt x="95128" y="11334"/>
                  </a:lnTo>
                  <a:lnTo>
                    <a:pt x="96158" y="11484"/>
                  </a:lnTo>
                  <a:lnTo>
                    <a:pt x="97210" y="11613"/>
                  </a:lnTo>
                  <a:lnTo>
                    <a:pt x="98261" y="11720"/>
                  </a:lnTo>
                  <a:lnTo>
                    <a:pt x="99334" y="11827"/>
                  </a:lnTo>
                  <a:lnTo>
                    <a:pt x="100408" y="11913"/>
                  </a:lnTo>
                  <a:lnTo>
                    <a:pt x="101502" y="11999"/>
                  </a:lnTo>
                  <a:lnTo>
                    <a:pt x="102618" y="12063"/>
                  </a:lnTo>
                  <a:lnTo>
                    <a:pt x="103735" y="12085"/>
                  </a:lnTo>
                  <a:lnTo>
                    <a:pt x="104872" y="12128"/>
                  </a:lnTo>
                  <a:lnTo>
                    <a:pt x="107169" y="12128"/>
                  </a:lnTo>
                  <a:lnTo>
                    <a:pt x="108306" y="12085"/>
                  </a:lnTo>
                  <a:lnTo>
                    <a:pt x="109422" y="12063"/>
                  </a:lnTo>
                  <a:lnTo>
                    <a:pt x="110517" y="11999"/>
                  </a:lnTo>
                  <a:lnTo>
                    <a:pt x="111612" y="11913"/>
                  </a:lnTo>
                  <a:lnTo>
                    <a:pt x="112706" y="11827"/>
                  </a:lnTo>
                  <a:lnTo>
                    <a:pt x="113758" y="11720"/>
                  </a:lnTo>
                  <a:lnTo>
                    <a:pt x="114810" y="11613"/>
                  </a:lnTo>
                  <a:lnTo>
                    <a:pt x="115861" y="11484"/>
                  </a:lnTo>
                  <a:lnTo>
                    <a:pt x="116892" y="11334"/>
                  </a:lnTo>
                  <a:lnTo>
                    <a:pt x="117922" y="11183"/>
                  </a:lnTo>
                  <a:lnTo>
                    <a:pt x="118931" y="11012"/>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71"/>
                  </a:lnTo>
                  <a:lnTo>
                    <a:pt x="148765" y="2963"/>
                  </a:lnTo>
                  <a:lnTo>
                    <a:pt x="150439" y="2555"/>
                  </a:lnTo>
                  <a:lnTo>
                    <a:pt x="152135" y="2169"/>
                  </a:lnTo>
                  <a:lnTo>
                    <a:pt x="153852" y="1804"/>
                  </a:lnTo>
                  <a:lnTo>
                    <a:pt x="155591" y="1482"/>
                  </a:lnTo>
                  <a:lnTo>
                    <a:pt x="157372" y="1181"/>
                  </a:lnTo>
                  <a:lnTo>
                    <a:pt x="159197" y="924"/>
                  </a:lnTo>
                  <a:lnTo>
                    <a:pt x="161043" y="709"/>
                  </a:lnTo>
                  <a:lnTo>
                    <a:pt x="162931" y="537"/>
                  </a:lnTo>
                  <a:lnTo>
                    <a:pt x="164842" y="409"/>
                  </a:lnTo>
                  <a:lnTo>
                    <a:pt x="164842" y="87"/>
                  </a:lnTo>
                  <a:lnTo>
                    <a:pt x="163876" y="151"/>
                  </a:lnTo>
                  <a:lnTo>
                    <a:pt x="162888" y="216"/>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8"/>
                  </a:lnTo>
                  <a:lnTo>
                    <a:pt x="137218" y="5925"/>
                  </a:lnTo>
                  <a:lnTo>
                    <a:pt x="133698" y="6998"/>
                  </a:lnTo>
                  <a:lnTo>
                    <a:pt x="131916" y="7535"/>
                  </a:lnTo>
                  <a:lnTo>
                    <a:pt x="130113" y="8071"/>
                  </a:lnTo>
                  <a:lnTo>
                    <a:pt x="128289" y="8565"/>
                  </a:lnTo>
                  <a:lnTo>
                    <a:pt x="126443" y="9059"/>
                  </a:lnTo>
                  <a:lnTo>
                    <a:pt x="124576" y="9509"/>
                  </a:lnTo>
                  <a:lnTo>
                    <a:pt x="122665" y="9960"/>
                  </a:lnTo>
                  <a:lnTo>
                    <a:pt x="120734" y="10346"/>
                  </a:lnTo>
                  <a:lnTo>
                    <a:pt x="118759" y="10711"/>
                  </a:lnTo>
                  <a:lnTo>
                    <a:pt x="117772" y="10883"/>
                  </a:lnTo>
                  <a:lnTo>
                    <a:pt x="116763" y="11033"/>
                  </a:lnTo>
                  <a:lnTo>
                    <a:pt x="115733" y="11162"/>
                  </a:lnTo>
                  <a:lnTo>
                    <a:pt x="114702" y="11291"/>
                  </a:lnTo>
                  <a:lnTo>
                    <a:pt x="113672" y="11420"/>
                  </a:lnTo>
                  <a:lnTo>
                    <a:pt x="112620" y="11505"/>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05"/>
                  </a:lnTo>
                  <a:lnTo>
                    <a:pt x="98369" y="11420"/>
                  </a:lnTo>
                  <a:lnTo>
                    <a:pt x="97317" y="11291"/>
                  </a:lnTo>
                  <a:lnTo>
                    <a:pt x="96287" y="11162"/>
                  </a:lnTo>
                  <a:lnTo>
                    <a:pt x="95278" y="11033"/>
                  </a:lnTo>
                  <a:lnTo>
                    <a:pt x="94269" y="10883"/>
                  </a:lnTo>
                  <a:lnTo>
                    <a:pt x="93260" y="10711"/>
                  </a:lnTo>
                  <a:lnTo>
                    <a:pt x="91286" y="10346"/>
                  </a:lnTo>
                  <a:lnTo>
                    <a:pt x="89354" y="9960"/>
                  </a:lnTo>
                  <a:lnTo>
                    <a:pt x="87465" y="9509"/>
                  </a:lnTo>
                  <a:lnTo>
                    <a:pt x="85576" y="9059"/>
                  </a:lnTo>
                  <a:lnTo>
                    <a:pt x="83730" y="8565"/>
                  </a:lnTo>
                  <a:lnTo>
                    <a:pt x="81927" y="8071"/>
                  </a:lnTo>
                  <a:lnTo>
                    <a:pt x="80124" y="7535"/>
                  </a:lnTo>
                  <a:lnTo>
                    <a:pt x="78322" y="6998"/>
                  </a:lnTo>
                  <a:lnTo>
                    <a:pt x="74801" y="5925"/>
                  </a:lnTo>
                  <a:lnTo>
                    <a:pt x="71238" y="4830"/>
                  </a:lnTo>
                  <a:lnTo>
                    <a:pt x="69436" y="4294"/>
                  </a:lnTo>
                  <a:lnTo>
                    <a:pt x="67633" y="3757"/>
                  </a:lnTo>
                  <a:lnTo>
                    <a:pt x="65787" y="3263"/>
                  </a:lnTo>
                  <a:lnTo>
                    <a:pt x="63941" y="2770"/>
                  </a:lnTo>
                  <a:lnTo>
                    <a:pt x="62052" y="2297"/>
                  </a:lnTo>
                  <a:lnTo>
                    <a:pt x="60120" y="1868"/>
                  </a:lnTo>
                  <a:lnTo>
                    <a:pt x="58167" y="1460"/>
                  </a:lnTo>
                  <a:lnTo>
                    <a:pt x="56171" y="1096"/>
                  </a:lnTo>
                  <a:lnTo>
                    <a:pt x="55162" y="924"/>
                  </a:lnTo>
                  <a:lnTo>
                    <a:pt x="54153" y="774"/>
                  </a:lnTo>
                  <a:lnTo>
                    <a:pt x="53123" y="645"/>
                  </a:lnTo>
                  <a:lnTo>
                    <a:pt x="52071" y="516"/>
                  </a:lnTo>
                  <a:lnTo>
                    <a:pt x="51020" y="387"/>
                  </a:lnTo>
                  <a:lnTo>
                    <a:pt x="49947" y="280"/>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0"/>
            <p:cNvSpPr/>
            <p:nvPr/>
          </p:nvSpPr>
          <p:spPr>
            <a:xfrm>
              <a:off x="1475275" y="3810750"/>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73"/>
                  </a:lnTo>
                  <a:lnTo>
                    <a:pt x="3113" y="8843"/>
                  </a:lnTo>
                  <a:lnTo>
                    <a:pt x="4637" y="8435"/>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82"/>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82"/>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41"/>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41"/>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09"/>
                  </a:lnTo>
                  <a:lnTo>
                    <a:pt x="162931" y="537"/>
                  </a:lnTo>
                  <a:lnTo>
                    <a:pt x="164842" y="408"/>
                  </a:lnTo>
                  <a:lnTo>
                    <a:pt x="164842" y="86"/>
                  </a:lnTo>
                  <a:lnTo>
                    <a:pt x="162888" y="215"/>
                  </a:lnTo>
                  <a:lnTo>
                    <a:pt x="160978" y="408"/>
                  </a:lnTo>
                  <a:lnTo>
                    <a:pt x="159111" y="623"/>
                  </a:lnTo>
                  <a:lnTo>
                    <a:pt x="157265" y="880"/>
                  </a:lnTo>
                  <a:lnTo>
                    <a:pt x="155483" y="1159"/>
                  </a:lnTo>
                  <a:lnTo>
                    <a:pt x="153702" y="1503"/>
                  </a:lnTo>
                  <a:lnTo>
                    <a:pt x="151963" y="1846"/>
                  </a:lnTo>
                  <a:lnTo>
                    <a:pt x="150246" y="2232"/>
                  </a:lnTo>
                  <a:lnTo>
                    <a:pt x="148551" y="2640"/>
                  </a:lnTo>
                  <a:lnTo>
                    <a:pt x="146898" y="3091"/>
                  </a:lnTo>
                  <a:lnTo>
                    <a:pt x="145245" y="3520"/>
                  </a:lnTo>
                  <a:lnTo>
                    <a:pt x="143614" y="3992"/>
                  </a:lnTo>
                  <a:lnTo>
                    <a:pt x="140394" y="4958"/>
                  </a:lnTo>
                  <a:lnTo>
                    <a:pt x="137218" y="5924"/>
                  </a:lnTo>
                  <a:lnTo>
                    <a:pt x="133698" y="7019"/>
                  </a:lnTo>
                  <a:lnTo>
                    <a:pt x="131916" y="7534"/>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61"/>
                  </a:lnTo>
                  <a:lnTo>
                    <a:pt x="114702" y="11290"/>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290"/>
                  </a:lnTo>
                  <a:lnTo>
                    <a:pt x="96287" y="11161"/>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34"/>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0"/>
            <p:cNvSpPr/>
            <p:nvPr/>
          </p:nvSpPr>
          <p:spPr>
            <a:xfrm>
              <a:off x="1475275" y="3864400"/>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294"/>
                  </a:lnTo>
                  <a:lnTo>
                    <a:pt x="1" y="9659"/>
                  </a:lnTo>
                  <a:lnTo>
                    <a:pt x="1567" y="9273"/>
                  </a:lnTo>
                  <a:lnTo>
                    <a:pt x="3113" y="8865"/>
                  </a:lnTo>
                  <a:lnTo>
                    <a:pt x="4637" y="8436"/>
                  </a:lnTo>
                  <a:lnTo>
                    <a:pt x="6139" y="8007"/>
                  </a:lnTo>
                  <a:lnTo>
                    <a:pt x="9123" y="7105"/>
                  </a:lnTo>
                  <a:lnTo>
                    <a:pt x="12063" y="6204"/>
                  </a:lnTo>
                  <a:lnTo>
                    <a:pt x="15583" y="5109"/>
                  </a:lnTo>
                  <a:lnTo>
                    <a:pt x="17365" y="4594"/>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66"/>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66"/>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94"/>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2"/>
                  </a:lnTo>
                  <a:lnTo>
                    <a:pt x="98261" y="11741"/>
                  </a:lnTo>
                  <a:lnTo>
                    <a:pt x="99334" y="11827"/>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27"/>
                  </a:lnTo>
                  <a:lnTo>
                    <a:pt x="113758" y="11741"/>
                  </a:lnTo>
                  <a:lnTo>
                    <a:pt x="114810" y="11612"/>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60"/>
                  </a:lnTo>
                  <a:lnTo>
                    <a:pt x="153702" y="1503"/>
                  </a:lnTo>
                  <a:lnTo>
                    <a:pt x="151963" y="1846"/>
                  </a:lnTo>
                  <a:lnTo>
                    <a:pt x="150246" y="2233"/>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65"/>
                  </a:lnTo>
                  <a:lnTo>
                    <a:pt x="126443" y="9058"/>
                  </a:lnTo>
                  <a:lnTo>
                    <a:pt x="124576" y="9530"/>
                  </a:lnTo>
                  <a:lnTo>
                    <a:pt x="122665" y="9960"/>
                  </a:lnTo>
                  <a:lnTo>
                    <a:pt x="120734" y="10346"/>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46"/>
                  </a:lnTo>
                  <a:lnTo>
                    <a:pt x="89354" y="9960"/>
                  </a:lnTo>
                  <a:lnTo>
                    <a:pt x="87465" y="9530"/>
                  </a:lnTo>
                  <a:lnTo>
                    <a:pt x="85576" y="9058"/>
                  </a:lnTo>
                  <a:lnTo>
                    <a:pt x="83730" y="8565"/>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0"/>
            <p:cNvSpPr/>
            <p:nvPr/>
          </p:nvSpPr>
          <p:spPr>
            <a:xfrm>
              <a:off x="1475275" y="3918050"/>
              <a:ext cx="4121050" cy="303200"/>
            </a:xfrm>
            <a:custGeom>
              <a:avLst/>
              <a:gdLst/>
              <a:ahLst/>
              <a:cxnLst/>
              <a:rect l="l" t="t" r="r" b="b"/>
              <a:pathLst>
                <a:path w="164842" h="12128" extrusionOk="0">
                  <a:moveTo>
                    <a:pt x="42134" y="1"/>
                  </a:moveTo>
                  <a:lnTo>
                    <a:pt x="40996" y="22"/>
                  </a:lnTo>
                  <a:lnTo>
                    <a:pt x="39880" y="65"/>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61"/>
                  </a:lnTo>
                  <a:lnTo>
                    <a:pt x="26422" y="1868"/>
                  </a:lnTo>
                  <a:lnTo>
                    <a:pt x="24512" y="2298"/>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298"/>
                  </a:lnTo>
                  <a:lnTo>
                    <a:pt x="60120" y="1868"/>
                  </a:lnTo>
                  <a:lnTo>
                    <a:pt x="58167" y="1461"/>
                  </a:lnTo>
                  <a:lnTo>
                    <a:pt x="56171" y="1117"/>
                  </a:lnTo>
                  <a:lnTo>
                    <a:pt x="55162" y="945"/>
                  </a:lnTo>
                  <a:lnTo>
                    <a:pt x="54153" y="795"/>
                  </a:lnTo>
                  <a:lnTo>
                    <a:pt x="53123" y="645"/>
                  </a:lnTo>
                  <a:lnTo>
                    <a:pt x="52071" y="516"/>
                  </a:lnTo>
                  <a:lnTo>
                    <a:pt x="51020" y="409"/>
                  </a:lnTo>
                  <a:lnTo>
                    <a:pt x="49947" y="301"/>
                  </a:lnTo>
                  <a:lnTo>
                    <a:pt x="48873" y="216"/>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0"/>
            <p:cNvSpPr/>
            <p:nvPr/>
          </p:nvSpPr>
          <p:spPr>
            <a:xfrm>
              <a:off x="1475275" y="3971725"/>
              <a:ext cx="4121050" cy="303725"/>
            </a:xfrm>
            <a:custGeom>
              <a:avLst/>
              <a:gdLst/>
              <a:ahLst/>
              <a:cxnLst/>
              <a:rect l="l" t="t" r="r" b="b"/>
              <a:pathLst>
                <a:path w="164842" h="12149" extrusionOk="0">
                  <a:moveTo>
                    <a:pt x="42134" y="0"/>
                  </a:move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67"/>
                  </a:lnTo>
                  <a:lnTo>
                    <a:pt x="32518" y="1095"/>
                  </a:lnTo>
                  <a:lnTo>
                    <a:pt x="33548" y="966"/>
                  </a:lnTo>
                  <a:lnTo>
                    <a:pt x="34579" y="837"/>
                  </a:lnTo>
                  <a:lnTo>
                    <a:pt x="35630" y="709"/>
                  </a:lnTo>
                  <a:lnTo>
                    <a:pt x="36682" y="623"/>
                  </a:lnTo>
                  <a:lnTo>
                    <a:pt x="37734" y="537"/>
                  </a:lnTo>
                  <a:lnTo>
                    <a:pt x="38828" y="451"/>
                  </a:lnTo>
                  <a:lnTo>
                    <a:pt x="39923" y="387"/>
                  </a:lnTo>
                  <a:lnTo>
                    <a:pt x="41018" y="365"/>
                  </a:lnTo>
                  <a:lnTo>
                    <a:pt x="42134" y="322"/>
                  </a:lnTo>
                  <a:lnTo>
                    <a:pt x="44409" y="322"/>
                  </a:lnTo>
                  <a:lnTo>
                    <a:pt x="45525" y="365"/>
                  </a:lnTo>
                  <a:lnTo>
                    <a:pt x="46641" y="387"/>
                  </a:lnTo>
                  <a:lnTo>
                    <a:pt x="47714" y="451"/>
                  </a:lnTo>
                  <a:lnTo>
                    <a:pt x="48809" y="537"/>
                  </a:lnTo>
                  <a:lnTo>
                    <a:pt x="49861" y="623"/>
                  </a:lnTo>
                  <a:lnTo>
                    <a:pt x="50934" y="709"/>
                  </a:lnTo>
                  <a:lnTo>
                    <a:pt x="51964" y="837"/>
                  </a:lnTo>
                  <a:lnTo>
                    <a:pt x="52994" y="966"/>
                  </a:lnTo>
                  <a:lnTo>
                    <a:pt x="54025" y="1095"/>
                  </a:lnTo>
                  <a:lnTo>
                    <a:pt x="55033" y="1267"/>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0"/>
            <p:cNvSpPr/>
            <p:nvPr/>
          </p:nvSpPr>
          <p:spPr>
            <a:xfrm>
              <a:off x="1475275" y="4025375"/>
              <a:ext cx="4121050" cy="303750"/>
            </a:xfrm>
            <a:custGeom>
              <a:avLst/>
              <a:gdLst/>
              <a:ahLst/>
              <a:cxnLst/>
              <a:rect l="l" t="t" r="r" b="b"/>
              <a:pathLst>
                <a:path w="164842" h="12150" extrusionOk="0">
                  <a:moveTo>
                    <a:pt x="43271" y="1"/>
                  </a:moveTo>
                  <a:lnTo>
                    <a:pt x="42134" y="22"/>
                  </a:ln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25"/>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30"/>
                  </a:lnTo>
                  <a:lnTo>
                    <a:pt x="36682" y="623"/>
                  </a:lnTo>
                  <a:lnTo>
                    <a:pt x="37734" y="537"/>
                  </a:lnTo>
                  <a:lnTo>
                    <a:pt x="38828" y="451"/>
                  </a:lnTo>
                  <a:lnTo>
                    <a:pt x="39923" y="409"/>
                  </a:lnTo>
                  <a:lnTo>
                    <a:pt x="41018" y="366"/>
                  </a:lnTo>
                  <a:lnTo>
                    <a:pt x="42134" y="323"/>
                  </a:lnTo>
                  <a:lnTo>
                    <a:pt x="44409" y="323"/>
                  </a:lnTo>
                  <a:lnTo>
                    <a:pt x="45525" y="366"/>
                  </a:lnTo>
                  <a:lnTo>
                    <a:pt x="46641" y="409"/>
                  </a:lnTo>
                  <a:lnTo>
                    <a:pt x="47714" y="451"/>
                  </a:lnTo>
                  <a:lnTo>
                    <a:pt x="48809" y="537"/>
                  </a:lnTo>
                  <a:lnTo>
                    <a:pt x="49861" y="623"/>
                  </a:lnTo>
                  <a:lnTo>
                    <a:pt x="50934" y="730"/>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59"/>
                  </a:lnTo>
                  <a:lnTo>
                    <a:pt x="87250" y="9831"/>
                  </a:lnTo>
                  <a:lnTo>
                    <a:pt x="89161" y="10260"/>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60"/>
                  </a:lnTo>
                  <a:lnTo>
                    <a:pt x="124790" y="9831"/>
                  </a:lnTo>
                  <a:lnTo>
                    <a:pt x="126679" y="9359"/>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25"/>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0"/>
            <p:cNvSpPr/>
            <p:nvPr/>
          </p:nvSpPr>
          <p:spPr>
            <a:xfrm>
              <a:off x="1475275" y="4079050"/>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67"/>
                  </a:lnTo>
                  <a:lnTo>
                    <a:pt x="24512" y="2318"/>
                  </a:lnTo>
                  <a:lnTo>
                    <a:pt x="22623" y="2769"/>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51"/>
                  </a:lnTo>
                  <a:lnTo>
                    <a:pt x="39923" y="408"/>
                  </a:lnTo>
                  <a:lnTo>
                    <a:pt x="41018" y="365"/>
                  </a:lnTo>
                  <a:lnTo>
                    <a:pt x="42134" y="344"/>
                  </a:lnTo>
                  <a:lnTo>
                    <a:pt x="43271" y="322"/>
                  </a:lnTo>
                  <a:lnTo>
                    <a:pt x="44409" y="344"/>
                  </a:lnTo>
                  <a:lnTo>
                    <a:pt x="45525" y="365"/>
                  </a:lnTo>
                  <a:lnTo>
                    <a:pt x="46641" y="408"/>
                  </a:lnTo>
                  <a:lnTo>
                    <a:pt x="47714" y="451"/>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03"/>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1998"/>
                  </a:lnTo>
                  <a:lnTo>
                    <a:pt x="102618" y="12063"/>
                  </a:lnTo>
                  <a:lnTo>
                    <a:pt x="103735" y="12106"/>
                  </a:lnTo>
                  <a:lnTo>
                    <a:pt x="104872" y="12127"/>
                  </a:lnTo>
                  <a:lnTo>
                    <a:pt x="106010" y="12149"/>
                  </a:lnTo>
                  <a:lnTo>
                    <a:pt x="107169" y="12127"/>
                  </a:lnTo>
                  <a:lnTo>
                    <a:pt x="108306" y="12106"/>
                  </a:lnTo>
                  <a:lnTo>
                    <a:pt x="109422" y="12063"/>
                  </a:lnTo>
                  <a:lnTo>
                    <a:pt x="110517" y="11998"/>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03"/>
                  </a:lnTo>
                  <a:lnTo>
                    <a:pt x="140674" y="5237"/>
                  </a:lnTo>
                  <a:lnTo>
                    <a:pt x="143872" y="4293"/>
                  </a:lnTo>
                  <a:lnTo>
                    <a:pt x="145481" y="3842"/>
                  </a:lnTo>
                  <a:lnTo>
                    <a:pt x="147113" y="3391"/>
                  </a:lnTo>
                  <a:lnTo>
                    <a:pt x="148765" y="2962"/>
                  </a:lnTo>
                  <a:lnTo>
                    <a:pt x="150439" y="2554"/>
                  </a:lnTo>
                  <a:lnTo>
                    <a:pt x="152135" y="2168"/>
                  </a:lnTo>
                  <a:lnTo>
                    <a:pt x="153852" y="1825"/>
                  </a:lnTo>
                  <a:lnTo>
                    <a:pt x="155591" y="1503"/>
                  </a:lnTo>
                  <a:lnTo>
                    <a:pt x="157372" y="1202"/>
                  </a:lnTo>
                  <a:lnTo>
                    <a:pt x="159197" y="944"/>
                  </a:lnTo>
                  <a:lnTo>
                    <a:pt x="161043" y="730"/>
                  </a:lnTo>
                  <a:lnTo>
                    <a:pt x="162931" y="558"/>
                  </a:lnTo>
                  <a:lnTo>
                    <a:pt x="164842" y="429"/>
                  </a:lnTo>
                  <a:lnTo>
                    <a:pt x="164842" y="107"/>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32"/>
                  </a:lnTo>
                  <a:lnTo>
                    <a:pt x="115733" y="11183"/>
                  </a:lnTo>
                  <a:lnTo>
                    <a:pt x="114702" y="11311"/>
                  </a:lnTo>
                  <a:lnTo>
                    <a:pt x="113672" y="11419"/>
                  </a:lnTo>
                  <a:lnTo>
                    <a:pt x="112620" y="11526"/>
                  </a:lnTo>
                  <a:lnTo>
                    <a:pt x="111547" y="11612"/>
                  </a:lnTo>
                  <a:lnTo>
                    <a:pt x="110474" y="11698"/>
                  </a:lnTo>
                  <a:lnTo>
                    <a:pt x="109379" y="11741"/>
                  </a:lnTo>
                  <a:lnTo>
                    <a:pt x="108263" y="11784"/>
                  </a:lnTo>
                  <a:lnTo>
                    <a:pt x="107147" y="11805"/>
                  </a:lnTo>
                  <a:lnTo>
                    <a:pt x="106010" y="11827"/>
                  </a:lnTo>
                  <a:lnTo>
                    <a:pt x="104872" y="11805"/>
                  </a:lnTo>
                  <a:lnTo>
                    <a:pt x="103756" y="11784"/>
                  </a:lnTo>
                  <a:lnTo>
                    <a:pt x="102661" y="11741"/>
                  </a:lnTo>
                  <a:lnTo>
                    <a:pt x="101567" y="11698"/>
                  </a:lnTo>
                  <a:lnTo>
                    <a:pt x="100493" y="11612"/>
                  </a:lnTo>
                  <a:lnTo>
                    <a:pt x="99420" y="11526"/>
                  </a:lnTo>
                  <a:lnTo>
                    <a:pt x="98369" y="11419"/>
                  </a:lnTo>
                  <a:lnTo>
                    <a:pt x="97317" y="11311"/>
                  </a:lnTo>
                  <a:lnTo>
                    <a:pt x="96287" y="11183"/>
                  </a:lnTo>
                  <a:lnTo>
                    <a:pt x="95278" y="11032"/>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69"/>
                  </a:lnTo>
                  <a:lnTo>
                    <a:pt x="62052" y="2318"/>
                  </a:lnTo>
                  <a:lnTo>
                    <a:pt x="60120" y="1867"/>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0"/>
            <p:cNvSpPr/>
            <p:nvPr/>
          </p:nvSpPr>
          <p:spPr>
            <a:xfrm>
              <a:off x="1475275" y="4132700"/>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16"/>
                  </a:lnTo>
                  <a:lnTo>
                    <a:pt x="33419" y="644"/>
                  </a:lnTo>
                  <a:lnTo>
                    <a:pt x="32389" y="795"/>
                  </a:lnTo>
                  <a:lnTo>
                    <a:pt x="31380" y="945"/>
                  </a:lnTo>
                  <a:lnTo>
                    <a:pt x="30372" y="1117"/>
                  </a:lnTo>
                  <a:lnTo>
                    <a:pt x="28375" y="1481"/>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4"/>
                  </a:lnTo>
                  <a:lnTo>
                    <a:pt x="4508" y="8114"/>
                  </a:lnTo>
                  <a:lnTo>
                    <a:pt x="3027" y="8522"/>
                  </a:lnTo>
                  <a:lnTo>
                    <a:pt x="1524" y="8929"/>
                  </a:lnTo>
                  <a:lnTo>
                    <a:pt x="1" y="9316"/>
                  </a:lnTo>
                  <a:lnTo>
                    <a:pt x="1" y="9681"/>
                  </a:lnTo>
                  <a:lnTo>
                    <a:pt x="1567" y="9273"/>
                  </a:lnTo>
                  <a:lnTo>
                    <a:pt x="3113" y="8865"/>
                  </a:lnTo>
                  <a:lnTo>
                    <a:pt x="4637" y="8436"/>
                  </a:lnTo>
                  <a:lnTo>
                    <a:pt x="6139" y="8006"/>
                  </a:lnTo>
                  <a:lnTo>
                    <a:pt x="9123" y="7126"/>
                  </a:lnTo>
                  <a:lnTo>
                    <a:pt x="12063" y="6225"/>
                  </a:lnTo>
                  <a:lnTo>
                    <a:pt x="15583" y="5130"/>
                  </a:lnTo>
                  <a:lnTo>
                    <a:pt x="17365" y="4594"/>
                  </a:lnTo>
                  <a:lnTo>
                    <a:pt x="19168" y="4079"/>
                  </a:lnTo>
                  <a:lnTo>
                    <a:pt x="20992" y="3563"/>
                  </a:lnTo>
                  <a:lnTo>
                    <a:pt x="22838" y="3070"/>
                  </a:lnTo>
                  <a:lnTo>
                    <a:pt x="24705" y="2619"/>
                  </a:lnTo>
                  <a:lnTo>
                    <a:pt x="26615" y="2190"/>
                  </a:lnTo>
                  <a:lnTo>
                    <a:pt x="28547" y="1782"/>
                  </a:lnTo>
                  <a:lnTo>
                    <a:pt x="30522" y="1417"/>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17"/>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298"/>
                  </a:lnTo>
                  <a:lnTo>
                    <a:pt x="79845" y="7835"/>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35"/>
                  </a:lnTo>
                  <a:lnTo>
                    <a:pt x="133977" y="7298"/>
                  </a:lnTo>
                  <a:lnTo>
                    <a:pt x="137540" y="6225"/>
                  </a:lnTo>
                  <a:lnTo>
                    <a:pt x="140674" y="5259"/>
                  </a:lnTo>
                  <a:lnTo>
                    <a:pt x="143872" y="4293"/>
                  </a:lnTo>
                  <a:lnTo>
                    <a:pt x="145481" y="3842"/>
                  </a:lnTo>
                  <a:lnTo>
                    <a:pt x="147113" y="3392"/>
                  </a:lnTo>
                  <a:lnTo>
                    <a:pt x="148765" y="2962"/>
                  </a:lnTo>
                  <a:lnTo>
                    <a:pt x="150439" y="2555"/>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0"/>
                  </a:lnTo>
                  <a:lnTo>
                    <a:pt x="122665" y="9960"/>
                  </a:lnTo>
                  <a:lnTo>
                    <a:pt x="120734" y="10367"/>
                  </a:lnTo>
                  <a:lnTo>
                    <a:pt x="118759" y="10732"/>
                  </a:lnTo>
                  <a:lnTo>
                    <a:pt x="117772" y="10883"/>
                  </a:lnTo>
                  <a:lnTo>
                    <a:pt x="116763" y="11054"/>
                  </a:lnTo>
                  <a:lnTo>
                    <a:pt x="115733" y="11183"/>
                  </a:lnTo>
                  <a:lnTo>
                    <a:pt x="114702" y="11312"/>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2"/>
                  </a:lnTo>
                  <a:lnTo>
                    <a:pt x="96287" y="11183"/>
                  </a:lnTo>
                  <a:lnTo>
                    <a:pt x="95278" y="11054"/>
                  </a:lnTo>
                  <a:lnTo>
                    <a:pt x="94269" y="10883"/>
                  </a:lnTo>
                  <a:lnTo>
                    <a:pt x="93260" y="10732"/>
                  </a:lnTo>
                  <a:lnTo>
                    <a:pt x="91286" y="10367"/>
                  </a:lnTo>
                  <a:lnTo>
                    <a:pt x="89354" y="9960"/>
                  </a:lnTo>
                  <a:lnTo>
                    <a:pt x="87465" y="9530"/>
                  </a:lnTo>
                  <a:lnTo>
                    <a:pt x="85576" y="9080"/>
                  </a:lnTo>
                  <a:lnTo>
                    <a:pt x="83730" y="8586"/>
                  </a:lnTo>
                  <a:lnTo>
                    <a:pt x="81927" y="8071"/>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1"/>
                  </a:lnTo>
                  <a:lnTo>
                    <a:pt x="56171" y="1117"/>
                  </a:lnTo>
                  <a:lnTo>
                    <a:pt x="55162" y="945"/>
                  </a:lnTo>
                  <a:lnTo>
                    <a:pt x="54153" y="795"/>
                  </a:lnTo>
                  <a:lnTo>
                    <a:pt x="53123" y="644"/>
                  </a:lnTo>
                  <a:lnTo>
                    <a:pt x="52071" y="516"/>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0"/>
            <p:cNvSpPr/>
            <p:nvPr/>
          </p:nvSpPr>
          <p:spPr>
            <a:xfrm>
              <a:off x="1475275" y="41863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37"/>
                  </a:lnTo>
                  <a:lnTo>
                    <a:pt x="33419" y="666"/>
                  </a:lnTo>
                  <a:lnTo>
                    <a:pt x="32389" y="795"/>
                  </a:lnTo>
                  <a:lnTo>
                    <a:pt x="31380" y="945"/>
                  </a:lnTo>
                  <a:lnTo>
                    <a:pt x="30372" y="1117"/>
                  </a:lnTo>
                  <a:lnTo>
                    <a:pt x="28375" y="1482"/>
                  </a:lnTo>
                  <a:lnTo>
                    <a:pt x="26422" y="1890"/>
                  </a:lnTo>
                  <a:lnTo>
                    <a:pt x="24512" y="2319"/>
                  </a:lnTo>
                  <a:lnTo>
                    <a:pt x="22623" y="2791"/>
                  </a:lnTo>
                  <a:lnTo>
                    <a:pt x="20756" y="3285"/>
                  </a:lnTo>
                  <a:lnTo>
                    <a:pt x="18910" y="3778"/>
                  </a:lnTo>
                  <a:lnTo>
                    <a:pt x="17107" y="4315"/>
                  </a:lnTo>
                  <a:lnTo>
                    <a:pt x="15304" y="4852"/>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8"/>
                  </a:lnTo>
                  <a:lnTo>
                    <a:pt x="6139" y="8007"/>
                  </a:lnTo>
                  <a:lnTo>
                    <a:pt x="9123" y="7127"/>
                  </a:lnTo>
                  <a:lnTo>
                    <a:pt x="12063" y="6225"/>
                  </a:lnTo>
                  <a:lnTo>
                    <a:pt x="15583" y="5131"/>
                  </a:lnTo>
                  <a:lnTo>
                    <a:pt x="17365" y="4594"/>
                  </a:lnTo>
                  <a:lnTo>
                    <a:pt x="19168" y="4079"/>
                  </a:lnTo>
                  <a:lnTo>
                    <a:pt x="20992" y="3564"/>
                  </a:lnTo>
                  <a:lnTo>
                    <a:pt x="22838" y="3092"/>
                  </a:lnTo>
                  <a:lnTo>
                    <a:pt x="24705" y="2619"/>
                  </a:lnTo>
                  <a:lnTo>
                    <a:pt x="26615" y="2190"/>
                  </a:lnTo>
                  <a:lnTo>
                    <a:pt x="28547" y="1782"/>
                  </a:lnTo>
                  <a:lnTo>
                    <a:pt x="30522" y="1439"/>
                  </a:lnTo>
                  <a:lnTo>
                    <a:pt x="31509" y="1267"/>
                  </a:lnTo>
                  <a:lnTo>
                    <a:pt x="32539" y="1117"/>
                  </a:lnTo>
                  <a:lnTo>
                    <a:pt x="33548" y="967"/>
                  </a:lnTo>
                  <a:lnTo>
                    <a:pt x="34579" y="838"/>
                  </a:lnTo>
                  <a:lnTo>
                    <a:pt x="35630" y="731"/>
                  </a:lnTo>
                  <a:lnTo>
                    <a:pt x="36682" y="623"/>
                  </a:lnTo>
                  <a:lnTo>
                    <a:pt x="37734" y="537"/>
                  </a:lnTo>
                  <a:lnTo>
                    <a:pt x="38828" y="473"/>
                  </a:lnTo>
                  <a:lnTo>
                    <a:pt x="39923" y="409"/>
                  </a:lnTo>
                  <a:lnTo>
                    <a:pt x="41018" y="366"/>
                  </a:lnTo>
                  <a:lnTo>
                    <a:pt x="42134" y="344"/>
                  </a:lnTo>
                  <a:lnTo>
                    <a:pt x="43271" y="323"/>
                  </a:lnTo>
                  <a:lnTo>
                    <a:pt x="44409" y="344"/>
                  </a:lnTo>
                  <a:lnTo>
                    <a:pt x="45525" y="366"/>
                  </a:lnTo>
                  <a:lnTo>
                    <a:pt x="46641" y="409"/>
                  </a:lnTo>
                  <a:lnTo>
                    <a:pt x="47714" y="473"/>
                  </a:lnTo>
                  <a:lnTo>
                    <a:pt x="48809" y="537"/>
                  </a:lnTo>
                  <a:lnTo>
                    <a:pt x="49861" y="623"/>
                  </a:lnTo>
                  <a:lnTo>
                    <a:pt x="50934" y="731"/>
                  </a:lnTo>
                  <a:lnTo>
                    <a:pt x="51964" y="838"/>
                  </a:lnTo>
                  <a:lnTo>
                    <a:pt x="52994" y="967"/>
                  </a:lnTo>
                  <a:lnTo>
                    <a:pt x="54025" y="1117"/>
                  </a:lnTo>
                  <a:lnTo>
                    <a:pt x="55033" y="1267"/>
                  </a:lnTo>
                  <a:lnTo>
                    <a:pt x="56021" y="1439"/>
                  </a:lnTo>
                  <a:lnTo>
                    <a:pt x="57995" y="1782"/>
                  </a:lnTo>
                  <a:lnTo>
                    <a:pt x="59927" y="2190"/>
                  </a:lnTo>
                  <a:lnTo>
                    <a:pt x="61837" y="2619"/>
                  </a:lnTo>
                  <a:lnTo>
                    <a:pt x="63705" y="3092"/>
                  </a:lnTo>
                  <a:lnTo>
                    <a:pt x="65551" y="3564"/>
                  </a:lnTo>
                  <a:lnTo>
                    <a:pt x="67375" y="4079"/>
                  </a:lnTo>
                  <a:lnTo>
                    <a:pt x="69178" y="4594"/>
                  </a:lnTo>
                  <a:lnTo>
                    <a:pt x="70959" y="5131"/>
                  </a:lnTo>
                  <a:lnTo>
                    <a:pt x="74480" y="6225"/>
                  </a:lnTo>
                  <a:lnTo>
                    <a:pt x="78042" y="7320"/>
                  </a:lnTo>
                  <a:lnTo>
                    <a:pt x="79845" y="7857"/>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2021"/>
                  </a:lnTo>
                  <a:lnTo>
                    <a:pt x="102618" y="12063"/>
                  </a:lnTo>
                  <a:lnTo>
                    <a:pt x="103735" y="12106"/>
                  </a:lnTo>
                  <a:lnTo>
                    <a:pt x="104872" y="12149"/>
                  </a:lnTo>
                  <a:lnTo>
                    <a:pt x="107169" y="12149"/>
                  </a:lnTo>
                  <a:lnTo>
                    <a:pt x="108306" y="12106"/>
                  </a:lnTo>
                  <a:lnTo>
                    <a:pt x="109422" y="12063"/>
                  </a:lnTo>
                  <a:lnTo>
                    <a:pt x="110517" y="12021"/>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7"/>
                  </a:lnTo>
                  <a:lnTo>
                    <a:pt x="133977" y="7320"/>
                  </a:lnTo>
                  <a:lnTo>
                    <a:pt x="137540" y="6225"/>
                  </a:lnTo>
                  <a:lnTo>
                    <a:pt x="140674" y="5259"/>
                  </a:lnTo>
                  <a:lnTo>
                    <a:pt x="143872" y="4315"/>
                  </a:lnTo>
                  <a:lnTo>
                    <a:pt x="145481" y="3843"/>
                  </a:lnTo>
                  <a:lnTo>
                    <a:pt x="147113" y="3392"/>
                  </a:lnTo>
                  <a:lnTo>
                    <a:pt x="148765" y="2984"/>
                  </a:lnTo>
                  <a:lnTo>
                    <a:pt x="150439" y="2576"/>
                  </a:lnTo>
                  <a:lnTo>
                    <a:pt x="152135" y="2190"/>
                  </a:lnTo>
                  <a:lnTo>
                    <a:pt x="153852" y="1825"/>
                  </a:lnTo>
                  <a:lnTo>
                    <a:pt x="155591" y="1503"/>
                  </a:lnTo>
                  <a:lnTo>
                    <a:pt x="157372" y="1203"/>
                  </a:lnTo>
                  <a:lnTo>
                    <a:pt x="159197" y="945"/>
                  </a:lnTo>
                  <a:lnTo>
                    <a:pt x="161043" y="731"/>
                  </a:lnTo>
                  <a:lnTo>
                    <a:pt x="162931" y="559"/>
                  </a:lnTo>
                  <a:lnTo>
                    <a:pt x="164842" y="430"/>
                  </a:lnTo>
                  <a:lnTo>
                    <a:pt x="164842" y="108"/>
                  </a:lnTo>
                  <a:lnTo>
                    <a:pt x="163876" y="173"/>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4015"/>
                  </a:lnTo>
                  <a:lnTo>
                    <a:pt x="140394" y="4959"/>
                  </a:lnTo>
                  <a:lnTo>
                    <a:pt x="137218" y="5946"/>
                  </a:lnTo>
                  <a:lnTo>
                    <a:pt x="133419" y="7105"/>
                  </a:lnTo>
                  <a:lnTo>
                    <a:pt x="131487" y="7685"/>
                  </a:lnTo>
                  <a:lnTo>
                    <a:pt x="129555" y="8243"/>
                  </a:lnTo>
                  <a:lnTo>
                    <a:pt x="127581" y="8779"/>
                  </a:lnTo>
                  <a:lnTo>
                    <a:pt x="125585" y="9295"/>
                  </a:lnTo>
                  <a:lnTo>
                    <a:pt x="123545" y="9767"/>
                  </a:lnTo>
                  <a:lnTo>
                    <a:pt x="121485" y="10218"/>
                  </a:lnTo>
                  <a:lnTo>
                    <a:pt x="119510" y="10604"/>
                  </a:lnTo>
                  <a:lnTo>
                    <a:pt x="117557" y="10926"/>
                  </a:lnTo>
                  <a:lnTo>
                    <a:pt x="115604" y="11205"/>
                  </a:lnTo>
                  <a:lnTo>
                    <a:pt x="113694" y="11420"/>
                  </a:lnTo>
                  <a:lnTo>
                    <a:pt x="111762" y="11591"/>
                  </a:lnTo>
                  <a:lnTo>
                    <a:pt x="109852" y="11720"/>
                  </a:lnTo>
                  <a:lnTo>
                    <a:pt x="107941" y="11784"/>
                  </a:lnTo>
                  <a:lnTo>
                    <a:pt x="106010" y="11806"/>
                  </a:lnTo>
                  <a:lnTo>
                    <a:pt x="104099" y="11784"/>
                  </a:lnTo>
                  <a:lnTo>
                    <a:pt x="102189" y="11720"/>
                  </a:lnTo>
                  <a:lnTo>
                    <a:pt x="100257" y="11591"/>
                  </a:lnTo>
                  <a:lnTo>
                    <a:pt x="98347" y="11420"/>
                  </a:lnTo>
                  <a:lnTo>
                    <a:pt x="96415" y="11205"/>
                  </a:lnTo>
                  <a:lnTo>
                    <a:pt x="94484" y="10926"/>
                  </a:lnTo>
                  <a:lnTo>
                    <a:pt x="92530" y="10604"/>
                  </a:lnTo>
                  <a:lnTo>
                    <a:pt x="90556" y="10218"/>
                  </a:lnTo>
                  <a:lnTo>
                    <a:pt x="88474" y="9767"/>
                  </a:lnTo>
                  <a:lnTo>
                    <a:pt x="86456" y="9295"/>
                  </a:lnTo>
                  <a:lnTo>
                    <a:pt x="84460" y="8779"/>
                  </a:lnTo>
                  <a:lnTo>
                    <a:pt x="82485" y="8243"/>
                  </a:lnTo>
                  <a:lnTo>
                    <a:pt x="80532" y="7685"/>
                  </a:lnTo>
                  <a:lnTo>
                    <a:pt x="78601" y="7105"/>
                  </a:lnTo>
                  <a:lnTo>
                    <a:pt x="74801" y="5946"/>
                  </a:lnTo>
                  <a:lnTo>
                    <a:pt x="71238" y="4852"/>
                  </a:lnTo>
                  <a:lnTo>
                    <a:pt x="69436" y="4315"/>
                  </a:lnTo>
                  <a:lnTo>
                    <a:pt x="67633" y="3778"/>
                  </a:lnTo>
                  <a:lnTo>
                    <a:pt x="65787" y="3285"/>
                  </a:lnTo>
                  <a:lnTo>
                    <a:pt x="63941" y="2791"/>
                  </a:lnTo>
                  <a:lnTo>
                    <a:pt x="62052" y="2319"/>
                  </a:lnTo>
                  <a:lnTo>
                    <a:pt x="60120" y="1890"/>
                  </a:lnTo>
                  <a:lnTo>
                    <a:pt x="58167" y="1482"/>
                  </a:lnTo>
                  <a:lnTo>
                    <a:pt x="56171" y="1117"/>
                  </a:lnTo>
                  <a:lnTo>
                    <a:pt x="55162" y="945"/>
                  </a:lnTo>
                  <a:lnTo>
                    <a:pt x="54153" y="795"/>
                  </a:lnTo>
                  <a:lnTo>
                    <a:pt x="53123" y="666"/>
                  </a:lnTo>
                  <a:lnTo>
                    <a:pt x="52071" y="537"/>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0"/>
            <p:cNvSpPr/>
            <p:nvPr/>
          </p:nvSpPr>
          <p:spPr>
            <a:xfrm>
              <a:off x="1475275" y="42405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5"/>
                  </a:lnTo>
                  <a:lnTo>
                    <a:pt x="32389" y="773"/>
                  </a:lnTo>
                  <a:lnTo>
                    <a:pt x="31380" y="924"/>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5"/>
                  </a:lnTo>
                  <a:lnTo>
                    <a:pt x="8221" y="6998"/>
                  </a:lnTo>
                  <a:lnTo>
                    <a:pt x="6440" y="7534"/>
                  </a:lnTo>
                  <a:lnTo>
                    <a:pt x="4615" y="8071"/>
                  </a:lnTo>
                  <a:lnTo>
                    <a:pt x="4615" y="8050"/>
                  </a:lnTo>
                  <a:lnTo>
                    <a:pt x="2233" y="8715"/>
                  </a:lnTo>
                  <a:lnTo>
                    <a:pt x="1" y="9294"/>
                  </a:lnTo>
                  <a:lnTo>
                    <a:pt x="1" y="9659"/>
                  </a:lnTo>
                  <a:lnTo>
                    <a:pt x="1567" y="9252"/>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6"/>
                  </a:lnTo>
                  <a:lnTo>
                    <a:pt x="32518" y="1095"/>
                  </a:lnTo>
                  <a:lnTo>
                    <a:pt x="33548" y="945"/>
                  </a:lnTo>
                  <a:lnTo>
                    <a:pt x="34579" y="816"/>
                  </a:lnTo>
                  <a:lnTo>
                    <a:pt x="35630" y="709"/>
                  </a:lnTo>
                  <a:lnTo>
                    <a:pt x="36682" y="602"/>
                  </a:lnTo>
                  <a:lnTo>
                    <a:pt x="37734" y="516"/>
                  </a:lnTo>
                  <a:lnTo>
                    <a:pt x="38828" y="451"/>
                  </a:lnTo>
                  <a:lnTo>
                    <a:pt x="39923" y="387"/>
                  </a:lnTo>
                  <a:lnTo>
                    <a:pt x="41018" y="344"/>
                  </a:lnTo>
                  <a:lnTo>
                    <a:pt x="42134" y="323"/>
                  </a:lnTo>
                  <a:lnTo>
                    <a:pt x="43271" y="301"/>
                  </a:lnTo>
                  <a:lnTo>
                    <a:pt x="44409" y="323"/>
                  </a:lnTo>
                  <a:lnTo>
                    <a:pt x="45525" y="344"/>
                  </a:lnTo>
                  <a:lnTo>
                    <a:pt x="46641" y="387"/>
                  </a:lnTo>
                  <a:lnTo>
                    <a:pt x="47714" y="451"/>
                  </a:lnTo>
                  <a:lnTo>
                    <a:pt x="48809" y="516"/>
                  </a:lnTo>
                  <a:lnTo>
                    <a:pt x="49861" y="602"/>
                  </a:lnTo>
                  <a:lnTo>
                    <a:pt x="50934" y="709"/>
                  </a:lnTo>
                  <a:lnTo>
                    <a:pt x="51964" y="816"/>
                  </a:lnTo>
                  <a:lnTo>
                    <a:pt x="52994" y="945"/>
                  </a:lnTo>
                  <a:lnTo>
                    <a:pt x="54025" y="1095"/>
                  </a:lnTo>
                  <a:lnTo>
                    <a:pt x="55033" y="1246"/>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2"/>
                  </a:lnTo>
                  <a:lnTo>
                    <a:pt x="94119" y="11183"/>
                  </a:lnTo>
                  <a:lnTo>
                    <a:pt x="95128" y="11333"/>
                  </a:lnTo>
                  <a:lnTo>
                    <a:pt x="96158" y="11484"/>
                  </a:lnTo>
                  <a:lnTo>
                    <a:pt x="97210" y="11613"/>
                  </a:lnTo>
                  <a:lnTo>
                    <a:pt x="98261" y="11720"/>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20"/>
                  </a:lnTo>
                  <a:lnTo>
                    <a:pt x="114810" y="11613"/>
                  </a:lnTo>
                  <a:lnTo>
                    <a:pt x="115861" y="11484"/>
                  </a:lnTo>
                  <a:lnTo>
                    <a:pt x="116892" y="11333"/>
                  </a:lnTo>
                  <a:lnTo>
                    <a:pt x="117922" y="11183"/>
                  </a:lnTo>
                  <a:lnTo>
                    <a:pt x="118931" y="11012"/>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181"/>
                  </a:lnTo>
                  <a:lnTo>
                    <a:pt x="159197" y="924"/>
                  </a:lnTo>
                  <a:lnTo>
                    <a:pt x="161043" y="709"/>
                  </a:lnTo>
                  <a:lnTo>
                    <a:pt x="162931" y="537"/>
                  </a:lnTo>
                  <a:lnTo>
                    <a:pt x="164842" y="408"/>
                  </a:lnTo>
                  <a:lnTo>
                    <a:pt x="164842" y="87"/>
                  </a:lnTo>
                  <a:lnTo>
                    <a:pt x="163876" y="151"/>
                  </a:lnTo>
                  <a:lnTo>
                    <a:pt x="162888" y="215"/>
                  </a:lnTo>
                  <a:lnTo>
                    <a:pt x="160978" y="387"/>
                  </a:lnTo>
                  <a:lnTo>
                    <a:pt x="159111" y="623"/>
                  </a:lnTo>
                  <a:lnTo>
                    <a:pt x="157265" y="881"/>
                  </a:lnTo>
                  <a:lnTo>
                    <a:pt x="155483" y="1160"/>
                  </a:lnTo>
                  <a:lnTo>
                    <a:pt x="153702" y="1503"/>
                  </a:lnTo>
                  <a:lnTo>
                    <a:pt x="151963" y="1847"/>
                  </a:lnTo>
                  <a:lnTo>
                    <a:pt x="150246" y="2233"/>
                  </a:lnTo>
                  <a:lnTo>
                    <a:pt x="148551" y="2641"/>
                  </a:lnTo>
                  <a:lnTo>
                    <a:pt x="146898" y="3070"/>
                  </a:lnTo>
                  <a:lnTo>
                    <a:pt x="145245" y="3521"/>
                  </a:lnTo>
                  <a:lnTo>
                    <a:pt x="143614" y="3993"/>
                  </a:lnTo>
                  <a:lnTo>
                    <a:pt x="140394" y="4937"/>
                  </a:lnTo>
                  <a:lnTo>
                    <a:pt x="137218" y="5925"/>
                  </a:lnTo>
                  <a:lnTo>
                    <a:pt x="133698" y="6998"/>
                  </a:lnTo>
                  <a:lnTo>
                    <a:pt x="131916" y="7534"/>
                  </a:lnTo>
                  <a:lnTo>
                    <a:pt x="130113" y="8071"/>
                  </a:lnTo>
                  <a:lnTo>
                    <a:pt x="130092" y="8050"/>
                  </a:lnTo>
                  <a:lnTo>
                    <a:pt x="127602" y="8758"/>
                  </a:lnTo>
                  <a:lnTo>
                    <a:pt x="126293" y="9080"/>
                  </a:lnTo>
                  <a:lnTo>
                    <a:pt x="124962" y="9423"/>
                  </a:lnTo>
                  <a:lnTo>
                    <a:pt x="123588" y="9745"/>
                  </a:lnTo>
                  <a:lnTo>
                    <a:pt x="122172" y="10046"/>
                  </a:lnTo>
                  <a:lnTo>
                    <a:pt x="120734" y="10346"/>
                  </a:lnTo>
                  <a:lnTo>
                    <a:pt x="119253" y="10625"/>
                  </a:lnTo>
                  <a:lnTo>
                    <a:pt x="117729" y="10883"/>
                  </a:lnTo>
                  <a:lnTo>
                    <a:pt x="116183" y="11097"/>
                  </a:lnTo>
                  <a:lnTo>
                    <a:pt x="114574" y="11312"/>
                  </a:lnTo>
                  <a:lnTo>
                    <a:pt x="112942" y="11462"/>
                  </a:lnTo>
                  <a:lnTo>
                    <a:pt x="111268" y="11613"/>
                  </a:lnTo>
                  <a:lnTo>
                    <a:pt x="109551" y="11720"/>
                  </a:lnTo>
                  <a:lnTo>
                    <a:pt x="107813" y="11784"/>
                  </a:lnTo>
                  <a:lnTo>
                    <a:pt x="106010" y="11806"/>
                  </a:lnTo>
                  <a:lnTo>
                    <a:pt x="104228" y="11784"/>
                  </a:lnTo>
                  <a:lnTo>
                    <a:pt x="102468" y="11720"/>
                  </a:lnTo>
                  <a:lnTo>
                    <a:pt x="100751" y="11613"/>
                  </a:lnTo>
                  <a:lnTo>
                    <a:pt x="99077" y="11462"/>
                  </a:lnTo>
                  <a:lnTo>
                    <a:pt x="97446" y="11312"/>
                  </a:lnTo>
                  <a:lnTo>
                    <a:pt x="95857" y="11097"/>
                  </a:lnTo>
                  <a:lnTo>
                    <a:pt x="94290" y="10883"/>
                  </a:lnTo>
                  <a:lnTo>
                    <a:pt x="92788" y="10625"/>
                  </a:lnTo>
                  <a:lnTo>
                    <a:pt x="91307" y="10346"/>
                  </a:lnTo>
                  <a:lnTo>
                    <a:pt x="89847" y="10046"/>
                  </a:lnTo>
                  <a:lnTo>
                    <a:pt x="88452" y="9745"/>
                  </a:lnTo>
                  <a:lnTo>
                    <a:pt x="87079" y="9423"/>
                  </a:lnTo>
                  <a:lnTo>
                    <a:pt x="85726" y="9080"/>
                  </a:lnTo>
                  <a:lnTo>
                    <a:pt x="84439" y="8758"/>
                  </a:lnTo>
                  <a:lnTo>
                    <a:pt x="81927" y="8050"/>
                  </a:lnTo>
                  <a:lnTo>
                    <a:pt x="81927" y="8071"/>
                  </a:lnTo>
                  <a:lnTo>
                    <a:pt x="80124" y="7534"/>
                  </a:lnTo>
                  <a:lnTo>
                    <a:pt x="78343" y="6998"/>
                  </a:lnTo>
                  <a:lnTo>
                    <a:pt x="74801" y="5925"/>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4"/>
                  </a:lnTo>
                  <a:lnTo>
                    <a:pt x="54153" y="773"/>
                  </a:lnTo>
                  <a:lnTo>
                    <a:pt x="53123" y="645"/>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0"/>
            <p:cNvSpPr/>
            <p:nvPr/>
          </p:nvSpPr>
          <p:spPr>
            <a:xfrm>
              <a:off x="1475275" y="4294225"/>
              <a:ext cx="4121050" cy="303200"/>
            </a:xfrm>
            <a:custGeom>
              <a:avLst/>
              <a:gdLst/>
              <a:ahLst/>
              <a:cxnLst/>
              <a:rect l="l" t="t" r="r" b="b"/>
              <a:pathLst>
                <a:path w="164842" h="12128" extrusionOk="0">
                  <a:moveTo>
                    <a:pt x="42134" y="0"/>
                  </a:moveTo>
                  <a:lnTo>
                    <a:pt x="40996" y="21"/>
                  </a:lnTo>
                  <a:lnTo>
                    <a:pt x="39880" y="64"/>
                  </a:lnTo>
                  <a:lnTo>
                    <a:pt x="38764" y="129"/>
                  </a:lnTo>
                  <a:lnTo>
                    <a:pt x="37669" y="193"/>
                  </a:lnTo>
                  <a:lnTo>
                    <a:pt x="36596" y="301"/>
                  </a:lnTo>
                  <a:lnTo>
                    <a:pt x="35523" y="386"/>
                  </a:lnTo>
                  <a:lnTo>
                    <a:pt x="34471" y="515"/>
                  </a:lnTo>
                  <a:lnTo>
                    <a:pt x="33419" y="644"/>
                  </a:lnTo>
                  <a:lnTo>
                    <a:pt x="32389" y="773"/>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65" y="6804"/>
                  </a:lnTo>
                  <a:lnTo>
                    <a:pt x="5967" y="7663"/>
                  </a:lnTo>
                  <a:lnTo>
                    <a:pt x="4508" y="8092"/>
                  </a:lnTo>
                  <a:lnTo>
                    <a:pt x="3027" y="8500"/>
                  </a:lnTo>
                  <a:lnTo>
                    <a:pt x="1524" y="8907"/>
                  </a:lnTo>
                  <a:lnTo>
                    <a:pt x="1" y="9294"/>
                  </a:lnTo>
                  <a:lnTo>
                    <a:pt x="1" y="9659"/>
                  </a:lnTo>
                  <a:lnTo>
                    <a:pt x="1567" y="9272"/>
                  </a:lnTo>
                  <a:lnTo>
                    <a:pt x="3113" y="8865"/>
                  </a:lnTo>
                  <a:lnTo>
                    <a:pt x="4637" y="8435"/>
                  </a:lnTo>
                  <a:lnTo>
                    <a:pt x="6139" y="8006"/>
                  </a:lnTo>
                  <a:lnTo>
                    <a:pt x="9123" y="7105"/>
                  </a:lnTo>
                  <a:lnTo>
                    <a:pt x="12063" y="6203"/>
                  </a:lnTo>
                  <a:lnTo>
                    <a:pt x="15583" y="5108"/>
                  </a:lnTo>
                  <a:lnTo>
                    <a:pt x="17365" y="4572"/>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44"/>
                  </a:lnTo>
                  <a:lnTo>
                    <a:pt x="34579" y="816"/>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44"/>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12"/>
                  </a:lnTo>
                  <a:lnTo>
                    <a:pt x="101502" y="11998"/>
                  </a:lnTo>
                  <a:lnTo>
                    <a:pt x="102618" y="12063"/>
                  </a:lnTo>
                  <a:lnTo>
                    <a:pt x="103735" y="12106"/>
                  </a:lnTo>
                  <a:lnTo>
                    <a:pt x="104872" y="12127"/>
                  </a:lnTo>
                  <a:lnTo>
                    <a:pt x="107169" y="12127"/>
                  </a:lnTo>
                  <a:lnTo>
                    <a:pt x="108306" y="12106"/>
                  </a:lnTo>
                  <a:lnTo>
                    <a:pt x="109422" y="12063"/>
                  </a:lnTo>
                  <a:lnTo>
                    <a:pt x="110517" y="11998"/>
                  </a:lnTo>
                  <a:lnTo>
                    <a:pt x="111612" y="11912"/>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37"/>
                  </a:lnTo>
                  <a:lnTo>
                    <a:pt x="164842" y="429"/>
                  </a:lnTo>
                  <a:lnTo>
                    <a:pt x="164842" y="107"/>
                  </a:lnTo>
                  <a:lnTo>
                    <a:pt x="162888" y="215"/>
                  </a:lnTo>
                  <a:lnTo>
                    <a:pt x="160978" y="408"/>
                  </a:lnTo>
                  <a:lnTo>
                    <a:pt x="159111" y="622"/>
                  </a:lnTo>
                  <a:lnTo>
                    <a:pt x="157286" y="880"/>
                  </a:lnTo>
                  <a:lnTo>
                    <a:pt x="155483" y="1159"/>
                  </a:lnTo>
                  <a:lnTo>
                    <a:pt x="153702" y="1502"/>
                  </a:lnTo>
                  <a:lnTo>
                    <a:pt x="151963" y="1846"/>
                  </a:lnTo>
                  <a:lnTo>
                    <a:pt x="150246" y="2232"/>
                  </a:lnTo>
                  <a:lnTo>
                    <a:pt x="148572" y="2640"/>
                  </a:lnTo>
                  <a:lnTo>
                    <a:pt x="146898" y="3091"/>
                  </a:lnTo>
                  <a:lnTo>
                    <a:pt x="145245" y="3520"/>
                  </a:lnTo>
                  <a:lnTo>
                    <a:pt x="143614" y="3992"/>
                  </a:lnTo>
                  <a:lnTo>
                    <a:pt x="140416" y="4958"/>
                  </a:lnTo>
                  <a:lnTo>
                    <a:pt x="137239" y="5924"/>
                  </a:lnTo>
                  <a:lnTo>
                    <a:pt x="137218" y="5903"/>
                  </a:lnTo>
                  <a:lnTo>
                    <a:pt x="133698" y="6997"/>
                  </a:lnTo>
                  <a:lnTo>
                    <a:pt x="131916" y="7534"/>
                  </a:lnTo>
                  <a:lnTo>
                    <a:pt x="130113" y="8049"/>
                  </a:lnTo>
                  <a:lnTo>
                    <a:pt x="128289" y="8564"/>
                  </a:lnTo>
                  <a:lnTo>
                    <a:pt x="126443" y="9036"/>
                  </a:lnTo>
                  <a:lnTo>
                    <a:pt x="124576" y="9508"/>
                  </a:lnTo>
                  <a:lnTo>
                    <a:pt x="122665" y="9938"/>
                  </a:lnTo>
                  <a:lnTo>
                    <a:pt x="120734" y="10346"/>
                  </a:lnTo>
                  <a:lnTo>
                    <a:pt x="118759" y="10689"/>
                  </a:lnTo>
                  <a:lnTo>
                    <a:pt x="117772" y="10861"/>
                  </a:lnTo>
                  <a:lnTo>
                    <a:pt x="116763" y="11011"/>
                  </a:lnTo>
                  <a:lnTo>
                    <a:pt x="115733" y="11161"/>
                  </a:lnTo>
                  <a:lnTo>
                    <a:pt x="114702" y="11290"/>
                  </a:lnTo>
                  <a:lnTo>
                    <a:pt x="113672" y="11397"/>
                  </a:lnTo>
                  <a:lnTo>
                    <a:pt x="112620" y="11505"/>
                  </a:lnTo>
                  <a:lnTo>
                    <a:pt x="111547" y="11590"/>
                  </a:lnTo>
                  <a:lnTo>
                    <a:pt x="110474" y="11655"/>
                  </a:lnTo>
                  <a:lnTo>
                    <a:pt x="109379" y="11719"/>
                  </a:lnTo>
                  <a:lnTo>
                    <a:pt x="108263" y="11762"/>
                  </a:lnTo>
                  <a:lnTo>
                    <a:pt x="107147" y="11784"/>
                  </a:lnTo>
                  <a:lnTo>
                    <a:pt x="106010" y="11805"/>
                  </a:lnTo>
                  <a:lnTo>
                    <a:pt x="104872" y="11784"/>
                  </a:lnTo>
                  <a:lnTo>
                    <a:pt x="103756" y="11762"/>
                  </a:lnTo>
                  <a:lnTo>
                    <a:pt x="102661" y="11719"/>
                  </a:lnTo>
                  <a:lnTo>
                    <a:pt x="101567" y="11655"/>
                  </a:lnTo>
                  <a:lnTo>
                    <a:pt x="100493" y="11590"/>
                  </a:lnTo>
                  <a:lnTo>
                    <a:pt x="99420" y="11505"/>
                  </a:lnTo>
                  <a:lnTo>
                    <a:pt x="98369" y="11397"/>
                  </a:lnTo>
                  <a:lnTo>
                    <a:pt x="97317" y="11290"/>
                  </a:lnTo>
                  <a:lnTo>
                    <a:pt x="96287" y="11161"/>
                  </a:lnTo>
                  <a:lnTo>
                    <a:pt x="95278" y="11011"/>
                  </a:lnTo>
                  <a:lnTo>
                    <a:pt x="94269" y="10861"/>
                  </a:lnTo>
                  <a:lnTo>
                    <a:pt x="93260" y="10689"/>
                  </a:lnTo>
                  <a:lnTo>
                    <a:pt x="91286" y="10346"/>
                  </a:lnTo>
                  <a:lnTo>
                    <a:pt x="89354" y="9938"/>
                  </a:lnTo>
                  <a:lnTo>
                    <a:pt x="87465" y="9508"/>
                  </a:lnTo>
                  <a:lnTo>
                    <a:pt x="85576" y="9036"/>
                  </a:lnTo>
                  <a:lnTo>
                    <a:pt x="83730" y="8564"/>
                  </a:lnTo>
                  <a:lnTo>
                    <a:pt x="81927" y="8049"/>
                  </a:lnTo>
                  <a:lnTo>
                    <a:pt x="80124" y="7534"/>
                  </a:lnTo>
                  <a:lnTo>
                    <a:pt x="78322" y="6997"/>
                  </a:lnTo>
                  <a:lnTo>
                    <a:pt x="74801" y="5903"/>
                  </a:lnTo>
                  <a:lnTo>
                    <a:pt x="74780" y="5924"/>
                  </a:lnTo>
                  <a:lnTo>
                    <a:pt x="71238" y="4829"/>
                  </a:lnTo>
                  <a:lnTo>
                    <a:pt x="69436" y="4293"/>
                  </a:lnTo>
                  <a:lnTo>
                    <a:pt x="67611" y="3756"/>
                  </a:lnTo>
                  <a:lnTo>
                    <a:pt x="65787" y="3263"/>
                  </a:lnTo>
                  <a:lnTo>
                    <a:pt x="63919" y="2769"/>
                  </a:lnTo>
                  <a:lnTo>
                    <a:pt x="62031" y="2297"/>
                  </a:lnTo>
                  <a:lnTo>
                    <a:pt x="60120" y="1867"/>
                  </a:lnTo>
                  <a:lnTo>
                    <a:pt x="58167" y="1460"/>
                  </a:lnTo>
                  <a:lnTo>
                    <a:pt x="56171" y="1095"/>
                  </a:lnTo>
                  <a:lnTo>
                    <a:pt x="55162" y="944"/>
                  </a:lnTo>
                  <a:lnTo>
                    <a:pt x="54153" y="773"/>
                  </a:lnTo>
                  <a:lnTo>
                    <a:pt x="53123" y="644"/>
                  </a:lnTo>
                  <a:lnTo>
                    <a:pt x="52071" y="515"/>
                  </a:lnTo>
                  <a:lnTo>
                    <a:pt x="51020" y="386"/>
                  </a:lnTo>
                  <a:lnTo>
                    <a:pt x="49947" y="301"/>
                  </a:lnTo>
                  <a:lnTo>
                    <a:pt x="48873" y="193"/>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0"/>
            <p:cNvSpPr/>
            <p:nvPr/>
          </p:nvSpPr>
          <p:spPr>
            <a:xfrm>
              <a:off x="1475275" y="4347875"/>
              <a:ext cx="4121050" cy="303200"/>
            </a:xfrm>
            <a:custGeom>
              <a:avLst/>
              <a:gdLst/>
              <a:ahLst/>
              <a:cxnLst/>
              <a:rect l="l" t="t" r="r" b="b"/>
              <a:pathLst>
                <a:path w="164842" h="12128" extrusionOk="0">
                  <a:moveTo>
                    <a:pt x="43271" y="0"/>
                  </a:moveTo>
                  <a:lnTo>
                    <a:pt x="41554" y="22"/>
                  </a:lnTo>
                  <a:lnTo>
                    <a:pt x="39859" y="65"/>
                  </a:lnTo>
                  <a:lnTo>
                    <a:pt x="38206" y="172"/>
                  </a:lnTo>
                  <a:lnTo>
                    <a:pt x="36596" y="301"/>
                  </a:lnTo>
                  <a:lnTo>
                    <a:pt x="34986" y="451"/>
                  </a:lnTo>
                  <a:lnTo>
                    <a:pt x="33419" y="644"/>
                  </a:lnTo>
                  <a:lnTo>
                    <a:pt x="31874" y="859"/>
                  </a:lnTo>
                  <a:lnTo>
                    <a:pt x="30350" y="1095"/>
                  </a:lnTo>
                  <a:lnTo>
                    <a:pt x="28869" y="1374"/>
                  </a:lnTo>
                  <a:lnTo>
                    <a:pt x="27388" y="1675"/>
                  </a:lnTo>
                  <a:lnTo>
                    <a:pt x="25929" y="1975"/>
                  </a:lnTo>
                  <a:lnTo>
                    <a:pt x="24491" y="2297"/>
                  </a:lnTo>
                  <a:lnTo>
                    <a:pt x="23074" y="2662"/>
                  </a:lnTo>
                  <a:lnTo>
                    <a:pt x="21679" y="3005"/>
                  </a:lnTo>
                  <a:lnTo>
                    <a:pt x="20284" y="3392"/>
                  </a:lnTo>
                  <a:lnTo>
                    <a:pt x="18910" y="3778"/>
                  </a:lnTo>
                  <a:lnTo>
                    <a:pt x="18889" y="3757"/>
                  </a:lnTo>
                  <a:lnTo>
                    <a:pt x="17086" y="4293"/>
                  </a:lnTo>
                  <a:lnTo>
                    <a:pt x="15283" y="4830"/>
                  </a:lnTo>
                  <a:lnTo>
                    <a:pt x="11741" y="5924"/>
                  </a:lnTo>
                  <a:lnTo>
                    <a:pt x="8886" y="6804"/>
                  </a:lnTo>
                  <a:lnTo>
                    <a:pt x="5967" y="7663"/>
                  </a:lnTo>
                  <a:lnTo>
                    <a:pt x="4508" y="8092"/>
                  </a:lnTo>
                  <a:lnTo>
                    <a:pt x="3027" y="8500"/>
                  </a:lnTo>
                  <a:lnTo>
                    <a:pt x="1524" y="8908"/>
                  </a:lnTo>
                  <a:lnTo>
                    <a:pt x="1" y="9294"/>
                  </a:lnTo>
                  <a:lnTo>
                    <a:pt x="1" y="9659"/>
                  </a:lnTo>
                  <a:lnTo>
                    <a:pt x="1567" y="9273"/>
                  </a:lnTo>
                  <a:lnTo>
                    <a:pt x="3113" y="8865"/>
                  </a:lnTo>
                  <a:lnTo>
                    <a:pt x="4637" y="8436"/>
                  </a:lnTo>
                  <a:lnTo>
                    <a:pt x="6139" y="8006"/>
                  </a:lnTo>
                  <a:lnTo>
                    <a:pt x="9123" y="7105"/>
                  </a:lnTo>
                  <a:lnTo>
                    <a:pt x="12063" y="6203"/>
                  </a:lnTo>
                  <a:lnTo>
                    <a:pt x="15583" y="5109"/>
                  </a:lnTo>
                  <a:lnTo>
                    <a:pt x="17365" y="4594"/>
                  </a:lnTo>
                  <a:lnTo>
                    <a:pt x="19168" y="4057"/>
                  </a:lnTo>
                  <a:lnTo>
                    <a:pt x="20992" y="3563"/>
                  </a:lnTo>
                  <a:lnTo>
                    <a:pt x="22838" y="3070"/>
                  </a:lnTo>
                  <a:lnTo>
                    <a:pt x="24705" y="2598"/>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8"/>
                  </a:lnTo>
                  <a:lnTo>
                    <a:pt x="63705" y="3070"/>
                  </a:lnTo>
                  <a:lnTo>
                    <a:pt x="65551" y="3563"/>
                  </a:lnTo>
                  <a:lnTo>
                    <a:pt x="67375" y="4057"/>
                  </a:lnTo>
                  <a:lnTo>
                    <a:pt x="69178" y="4594"/>
                  </a:lnTo>
                  <a:lnTo>
                    <a:pt x="70959" y="5109"/>
                  </a:lnTo>
                  <a:lnTo>
                    <a:pt x="74480" y="6203"/>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3"/>
                  </a:lnTo>
                  <a:lnTo>
                    <a:pt x="140674" y="5238"/>
                  </a:lnTo>
                  <a:lnTo>
                    <a:pt x="143872" y="4293"/>
                  </a:lnTo>
                  <a:lnTo>
                    <a:pt x="145481" y="3821"/>
                  </a:lnTo>
                  <a:lnTo>
                    <a:pt x="147113" y="3392"/>
                  </a:lnTo>
                  <a:lnTo>
                    <a:pt x="148765" y="2962"/>
                  </a:lnTo>
                  <a:lnTo>
                    <a:pt x="150439" y="2555"/>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446" y="194"/>
                  </a:lnTo>
                  <a:lnTo>
                    <a:pt x="162051" y="301"/>
                  </a:lnTo>
                  <a:lnTo>
                    <a:pt x="160678" y="430"/>
                  </a:lnTo>
                  <a:lnTo>
                    <a:pt x="159325" y="580"/>
                  </a:lnTo>
                  <a:lnTo>
                    <a:pt x="157995" y="773"/>
                  </a:lnTo>
                  <a:lnTo>
                    <a:pt x="156685" y="966"/>
                  </a:lnTo>
                  <a:lnTo>
                    <a:pt x="155398" y="1181"/>
                  </a:lnTo>
                  <a:lnTo>
                    <a:pt x="154131" y="1417"/>
                  </a:lnTo>
                  <a:lnTo>
                    <a:pt x="152865" y="1675"/>
                  </a:lnTo>
                  <a:lnTo>
                    <a:pt x="151620" y="1932"/>
                  </a:lnTo>
                  <a:lnTo>
                    <a:pt x="150375" y="2211"/>
                  </a:lnTo>
                  <a:lnTo>
                    <a:pt x="149152" y="2512"/>
                  </a:lnTo>
                  <a:lnTo>
                    <a:pt x="147950" y="2812"/>
                  </a:lnTo>
                  <a:lnTo>
                    <a:pt x="146748" y="3113"/>
                  </a:lnTo>
                  <a:lnTo>
                    <a:pt x="144387" y="3778"/>
                  </a:lnTo>
                  <a:lnTo>
                    <a:pt x="144387" y="3757"/>
                  </a:lnTo>
                  <a:lnTo>
                    <a:pt x="142562" y="4293"/>
                  </a:lnTo>
                  <a:lnTo>
                    <a:pt x="140781" y="4830"/>
                  </a:lnTo>
                  <a:lnTo>
                    <a:pt x="137239" y="5924"/>
                  </a:lnTo>
                  <a:lnTo>
                    <a:pt x="133698" y="6998"/>
                  </a:lnTo>
                  <a:lnTo>
                    <a:pt x="131916" y="7534"/>
                  </a:lnTo>
                  <a:lnTo>
                    <a:pt x="130113" y="8049"/>
                  </a:lnTo>
                  <a:lnTo>
                    <a:pt x="128289" y="8564"/>
                  </a:lnTo>
                  <a:lnTo>
                    <a:pt x="126443" y="9058"/>
                  </a:lnTo>
                  <a:lnTo>
                    <a:pt x="124576" y="9509"/>
                  </a:lnTo>
                  <a:lnTo>
                    <a:pt x="122665" y="9938"/>
                  </a:lnTo>
                  <a:lnTo>
                    <a:pt x="120734" y="10346"/>
                  </a:lnTo>
                  <a:lnTo>
                    <a:pt x="118759" y="10711"/>
                  </a:lnTo>
                  <a:lnTo>
                    <a:pt x="117772" y="10861"/>
                  </a:lnTo>
                  <a:lnTo>
                    <a:pt x="116763" y="11011"/>
                  </a:lnTo>
                  <a:lnTo>
                    <a:pt x="115733" y="11162"/>
                  </a:lnTo>
                  <a:lnTo>
                    <a:pt x="114702" y="11290"/>
                  </a:lnTo>
                  <a:lnTo>
                    <a:pt x="113672" y="11398"/>
                  </a:lnTo>
                  <a:lnTo>
                    <a:pt x="112620" y="11505"/>
                  </a:lnTo>
                  <a:lnTo>
                    <a:pt x="111547" y="11591"/>
                  </a:lnTo>
                  <a:lnTo>
                    <a:pt x="110474" y="11677"/>
                  </a:lnTo>
                  <a:lnTo>
                    <a:pt x="109379" y="11720"/>
                  </a:lnTo>
                  <a:lnTo>
                    <a:pt x="108263" y="11763"/>
                  </a:lnTo>
                  <a:lnTo>
                    <a:pt x="107147" y="11784"/>
                  </a:lnTo>
                  <a:lnTo>
                    <a:pt x="106010" y="11805"/>
                  </a:lnTo>
                  <a:lnTo>
                    <a:pt x="104872" y="11784"/>
                  </a:lnTo>
                  <a:lnTo>
                    <a:pt x="103756" y="11763"/>
                  </a:lnTo>
                  <a:lnTo>
                    <a:pt x="102661" y="11720"/>
                  </a:lnTo>
                  <a:lnTo>
                    <a:pt x="101567" y="11677"/>
                  </a:lnTo>
                  <a:lnTo>
                    <a:pt x="100493" y="11591"/>
                  </a:lnTo>
                  <a:lnTo>
                    <a:pt x="99420" y="11505"/>
                  </a:lnTo>
                  <a:lnTo>
                    <a:pt x="98369" y="11398"/>
                  </a:lnTo>
                  <a:lnTo>
                    <a:pt x="97317" y="11290"/>
                  </a:lnTo>
                  <a:lnTo>
                    <a:pt x="96287" y="11162"/>
                  </a:lnTo>
                  <a:lnTo>
                    <a:pt x="95278" y="11011"/>
                  </a:lnTo>
                  <a:lnTo>
                    <a:pt x="94269" y="10861"/>
                  </a:lnTo>
                  <a:lnTo>
                    <a:pt x="93260" y="10711"/>
                  </a:lnTo>
                  <a:lnTo>
                    <a:pt x="91286" y="10346"/>
                  </a:lnTo>
                  <a:lnTo>
                    <a:pt x="89354" y="9938"/>
                  </a:lnTo>
                  <a:lnTo>
                    <a:pt x="87465" y="9509"/>
                  </a:lnTo>
                  <a:lnTo>
                    <a:pt x="85576" y="9058"/>
                  </a:lnTo>
                  <a:lnTo>
                    <a:pt x="83730" y="8564"/>
                  </a:lnTo>
                  <a:lnTo>
                    <a:pt x="81927" y="8049"/>
                  </a:lnTo>
                  <a:lnTo>
                    <a:pt x="80124" y="7534"/>
                  </a:lnTo>
                  <a:lnTo>
                    <a:pt x="78322" y="6998"/>
                  </a:lnTo>
                  <a:lnTo>
                    <a:pt x="74801" y="5924"/>
                  </a:lnTo>
                  <a:lnTo>
                    <a:pt x="71260" y="4830"/>
                  </a:lnTo>
                  <a:lnTo>
                    <a:pt x="69457" y="4293"/>
                  </a:lnTo>
                  <a:lnTo>
                    <a:pt x="67654" y="3757"/>
                  </a:lnTo>
                  <a:lnTo>
                    <a:pt x="67633" y="3778"/>
                  </a:lnTo>
                  <a:lnTo>
                    <a:pt x="66259" y="3392"/>
                  </a:lnTo>
                  <a:lnTo>
                    <a:pt x="64885" y="3005"/>
                  </a:lnTo>
                  <a:lnTo>
                    <a:pt x="63469" y="2662"/>
                  </a:lnTo>
                  <a:lnTo>
                    <a:pt x="62052" y="2297"/>
                  </a:lnTo>
                  <a:lnTo>
                    <a:pt x="60614" y="1975"/>
                  </a:lnTo>
                  <a:lnTo>
                    <a:pt x="59154" y="1675"/>
                  </a:lnTo>
                  <a:lnTo>
                    <a:pt x="57695" y="1374"/>
                  </a:lnTo>
                  <a:lnTo>
                    <a:pt x="56192" y="1095"/>
                  </a:lnTo>
                  <a:lnTo>
                    <a:pt x="54669" y="859"/>
                  </a:lnTo>
                  <a:lnTo>
                    <a:pt x="53123" y="644"/>
                  </a:lnTo>
                  <a:lnTo>
                    <a:pt x="51556" y="451"/>
                  </a:lnTo>
                  <a:lnTo>
                    <a:pt x="49968" y="301"/>
                  </a:lnTo>
                  <a:lnTo>
                    <a:pt x="48337" y="172"/>
                  </a:lnTo>
                  <a:lnTo>
                    <a:pt x="46684" y="65"/>
                  </a:lnTo>
                  <a:lnTo>
                    <a:pt x="44988"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0"/>
            <p:cNvSpPr/>
            <p:nvPr/>
          </p:nvSpPr>
          <p:spPr>
            <a:xfrm>
              <a:off x="1475275" y="4401525"/>
              <a:ext cx="4121050" cy="303200"/>
            </a:xfrm>
            <a:custGeom>
              <a:avLst/>
              <a:gdLst/>
              <a:ahLst/>
              <a:cxnLst/>
              <a:rect l="l" t="t" r="r" b="b"/>
              <a:pathLst>
                <a:path w="164842" h="12128" extrusionOk="0">
                  <a:moveTo>
                    <a:pt x="42220" y="1"/>
                  </a:moveTo>
                  <a:lnTo>
                    <a:pt x="41168" y="22"/>
                  </a:lnTo>
                  <a:lnTo>
                    <a:pt x="40116" y="65"/>
                  </a:lnTo>
                  <a:lnTo>
                    <a:pt x="39107" y="108"/>
                  </a:lnTo>
                  <a:lnTo>
                    <a:pt x="38077" y="172"/>
                  </a:lnTo>
                  <a:lnTo>
                    <a:pt x="37090" y="258"/>
                  </a:lnTo>
                  <a:lnTo>
                    <a:pt x="36081" y="344"/>
                  </a:lnTo>
                  <a:lnTo>
                    <a:pt x="35115" y="452"/>
                  </a:lnTo>
                  <a:lnTo>
                    <a:pt x="33183" y="688"/>
                  </a:lnTo>
                  <a:lnTo>
                    <a:pt x="31273" y="967"/>
                  </a:lnTo>
                  <a:lnTo>
                    <a:pt x="29427" y="1267"/>
                  </a:lnTo>
                  <a:lnTo>
                    <a:pt x="27603" y="1632"/>
                  </a:lnTo>
                  <a:lnTo>
                    <a:pt x="27581" y="1611"/>
                  </a:lnTo>
                  <a:lnTo>
                    <a:pt x="25521" y="2061"/>
                  </a:lnTo>
                  <a:lnTo>
                    <a:pt x="23482" y="2533"/>
                  </a:lnTo>
                  <a:lnTo>
                    <a:pt x="21464" y="3049"/>
                  </a:lnTo>
                  <a:lnTo>
                    <a:pt x="19468" y="3607"/>
                  </a:lnTo>
                  <a:lnTo>
                    <a:pt x="17515" y="4165"/>
                  </a:lnTo>
                  <a:lnTo>
                    <a:pt x="15562" y="4744"/>
                  </a:lnTo>
                  <a:lnTo>
                    <a:pt x="11741" y="5925"/>
                  </a:lnTo>
                  <a:lnTo>
                    <a:pt x="8886" y="6805"/>
                  </a:lnTo>
                  <a:lnTo>
                    <a:pt x="5967" y="7663"/>
                  </a:lnTo>
                  <a:lnTo>
                    <a:pt x="4508" y="8093"/>
                  </a:lnTo>
                  <a:lnTo>
                    <a:pt x="3027" y="8500"/>
                  </a:lnTo>
                  <a:lnTo>
                    <a:pt x="1524" y="8908"/>
                  </a:lnTo>
                  <a:lnTo>
                    <a:pt x="1" y="9295"/>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69"/>
                  </a:lnTo>
                  <a:lnTo>
                    <a:pt x="28547" y="1782"/>
                  </a:lnTo>
                  <a:lnTo>
                    <a:pt x="30522" y="1417"/>
                  </a:lnTo>
                  <a:lnTo>
                    <a:pt x="31509" y="1246"/>
                  </a:lnTo>
                  <a:lnTo>
                    <a:pt x="32518" y="1095"/>
                  </a:lnTo>
                  <a:lnTo>
                    <a:pt x="33548" y="967"/>
                  </a:lnTo>
                  <a:lnTo>
                    <a:pt x="34579" y="838"/>
                  </a:lnTo>
                  <a:lnTo>
                    <a:pt x="35630" y="709"/>
                  </a:lnTo>
                  <a:lnTo>
                    <a:pt x="36682" y="623"/>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23"/>
                  </a:lnTo>
                  <a:lnTo>
                    <a:pt x="50934" y="709"/>
                  </a:lnTo>
                  <a:lnTo>
                    <a:pt x="51964" y="838"/>
                  </a:lnTo>
                  <a:lnTo>
                    <a:pt x="52994" y="967"/>
                  </a:lnTo>
                  <a:lnTo>
                    <a:pt x="54025" y="1095"/>
                  </a:lnTo>
                  <a:lnTo>
                    <a:pt x="55033" y="1246"/>
                  </a:lnTo>
                  <a:lnTo>
                    <a:pt x="56021" y="1417"/>
                  </a:lnTo>
                  <a:lnTo>
                    <a:pt x="57995" y="1782"/>
                  </a:lnTo>
                  <a:lnTo>
                    <a:pt x="59927" y="2169"/>
                  </a:lnTo>
                  <a:lnTo>
                    <a:pt x="61837" y="2619"/>
                  </a:lnTo>
                  <a:lnTo>
                    <a:pt x="63705" y="3070"/>
                  </a:lnTo>
                  <a:lnTo>
                    <a:pt x="65551" y="3564"/>
                  </a:lnTo>
                  <a:lnTo>
                    <a:pt x="67375" y="4057"/>
                  </a:lnTo>
                  <a:lnTo>
                    <a:pt x="69178" y="4594"/>
                  </a:lnTo>
                  <a:lnTo>
                    <a:pt x="70959" y="5131"/>
                  </a:lnTo>
                  <a:lnTo>
                    <a:pt x="74480" y="6204"/>
                  </a:lnTo>
                  <a:lnTo>
                    <a:pt x="78042" y="7298"/>
                  </a:lnTo>
                  <a:lnTo>
                    <a:pt x="79845" y="7835"/>
                  </a:lnTo>
                  <a:lnTo>
                    <a:pt x="81670" y="8372"/>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3"/>
                  </a:lnTo>
                  <a:lnTo>
                    <a:pt x="98261" y="11741"/>
                  </a:lnTo>
                  <a:lnTo>
                    <a:pt x="99334" y="11849"/>
                  </a:lnTo>
                  <a:lnTo>
                    <a:pt x="100408" y="11935"/>
                  </a:lnTo>
                  <a:lnTo>
                    <a:pt x="101502" y="11999"/>
                  </a:lnTo>
                  <a:lnTo>
                    <a:pt x="102618" y="12063"/>
                  </a:lnTo>
                  <a:lnTo>
                    <a:pt x="103735" y="12106"/>
                  </a:lnTo>
                  <a:lnTo>
                    <a:pt x="104872" y="12128"/>
                  </a:lnTo>
                  <a:lnTo>
                    <a:pt x="107169" y="12128"/>
                  </a:lnTo>
                  <a:lnTo>
                    <a:pt x="108306" y="12106"/>
                  </a:lnTo>
                  <a:lnTo>
                    <a:pt x="109422" y="12063"/>
                  </a:lnTo>
                  <a:lnTo>
                    <a:pt x="110517" y="11999"/>
                  </a:lnTo>
                  <a:lnTo>
                    <a:pt x="111612" y="11935"/>
                  </a:lnTo>
                  <a:lnTo>
                    <a:pt x="112706" y="11849"/>
                  </a:lnTo>
                  <a:lnTo>
                    <a:pt x="113758" y="11741"/>
                  </a:lnTo>
                  <a:lnTo>
                    <a:pt x="114810" y="11613"/>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2"/>
                  </a:lnTo>
                  <a:lnTo>
                    <a:pt x="132195" y="7835"/>
                  </a:lnTo>
                  <a:lnTo>
                    <a:pt x="133977" y="7298"/>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3296" y="194"/>
                  </a:lnTo>
                  <a:lnTo>
                    <a:pt x="161772" y="323"/>
                  </a:lnTo>
                  <a:lnTo>
                    <a:pt x="160270" y="473"/>
                  </a:lnTo>
                  <a:lnTo>
                    <a:pt x="158789" y="666"/>
                  </a:lnTo>
                  <a:lnTo>
                    <a:pt x="157329" y="881"/>
                  </a:lnTo>
                  <a:lnTo>
                    <a:pt x="155891" y="1095"/>
                  </a:lnTo>
                  <a:lnTo>
                    <a:pt x="154475" y="1353"/>
                  </a:lnTo>
                  <a:lnTo>
                    <a:pt x="153080" y="1632"/>
                  </a:lnTo>
                  <a:lnTo>
                    <a:pt x="153058" y="1611"/>
                  </a:lnTo>
                  <a:lnTo>
                    <a:pt x="150998" y="2061"/>
                  </a:lnTo>
                  <a:lnTo>
                    <a:pt x="148958" y="2533"/>
                  </a:lnTo>
                  <a:lnTo>
                    <a:pt x="146941" y="3049"/>
                  </a:lnTo>
                  <a:lnTo>
                    <a:pt x="144945" y="3607"/>
                  </a:lnTo>
                  <a:lnTo>
                    <a:pt x="142992" y="4165"/>
                  </a:lnTo>
                  <a:lnTo>
                    <a:pt x="141060" y="4744"/>
                  </a:lnTo>
                  <a:lnTo>
                    <a:pt x="137218" y="5925"/>
                  </a:lnTo>
                  <a:lnTo>
                    <a:pt x="133698" y="6998"/>
                  </a:lnTo>
                  <a:lnTo>
                    <a:pt x="131916" y="7535"/>
                  </a:lnTo>
                  <a:lnTo>
                    <a:pt x="130113" y="8050"/>
                  </a:lnTo>
                  <a:lnTo>
                    <a:pt x="128289" y="8565"/>
                  </a:lnTo>
                  <a:lnTo>
                    <a:pt x="126443" y="9058"/>
                  </a:lnTo>
                  <a:lnTo>
                    <a:pt x="124576" y="9509"/>
                  </a:lnTo>
                  <a:lnTo>
                    <a:pt x="122665" y="9938"/>
                  </a:lnTo>
                  <a:lnTo>
                    <a:pt x="120734" y="10346"/>
                  </a:lnTo>
                  <a:lnTo>
                    <a:pt x="118759" y="10711"/>
                  </a:lnTo>
                  <a:lnTo>
                    <a:pt x="117772" y="10861"/>
                  </a:lnTo>
                  <a:lnTo>
                    <a:pt x="116763" y="11012"/>
                  </a:lnTo>
                  <a:lnTo>
                    <a:pt x="115733" y="11162"/>
                  </a:lnTo>
                  <a:lnTo>
                    <a:pt x="114702" y="11291"/>
                  </a:lnTo>
                  <a:lnTo>
                    <a:pt x="113672" y="11398"/>
                  </a:lnTo>
                  <a:lnTo>
                    <a:pt x="112620" y="11505"/>
                  </a:lnTo>
                  <a:lnTo>
                    <a:pt x="111547" y="11591"/>
                  </a:lnTo>
                  <a:lnTo>
                    <a:pt x="110474" y="11677"/>
                  </a:lnTo>
                  <a:lnTo>
                    <a:pt x="109379" y="11720"/>
                  </a:lnTo>
                  <a:lnTo>
                    <a:pt x="108263" y="11763"/>
                  </a:lnTo>
                  <a:lnTo>
                    <a:pt x="107147" y="11806"/>
                  </a:lnTo>
                  <a:lnTo>
                    <a:pt x="104872" y="11806"/>
                  </a:lnTo>
                  <a:lnTo>
                    <a:pt x="103756" y="11763"/>
                  </a:lnTo>
                  <a:lnTo>
                    <a:pt x="102661" y="11720"/>
                  </a:lnTo>
                  <a:lnTo>
                    <a:pt x="101567" y="11677"/>
                  </a:lnTo>
                  <a:lnTo>
                    <a:pt x="100493" y="11591"/>
                  </a:lnTo>
                  <a:lnTo>
                    <a:pt x="99420" y="11505"/>
                  </a:lnTo>
                  <a:lnTo>
                    <a:pt x="98369" y="11398"/>
                  </a:lnTo>
                  <a:lnTo>
                    <a:pt x="97317" y="11291"/>
                  </a:lnTo>
                  <a:lnTo>
                    <a:pt x="96287" y="11162"/>
                  </a:lnTo>
                  <a:lnTo>
                    <a:pt x="95278" y="11012"/>
                  </a:lnTo>
                  <a:lnTo>
                    <a:pt x="94269" y="10861"/>
                  </a:lnTo>
                  <a:lnTo>
                    <a:pt x="93260" y="10711"/>
                  </a:lnTo>
                  <a:lnTo>
                    <a:pt x="91286" y="10346"/>
                  </a:lnTo>
                  <a:lnTo>
                    <a:pt x="89354" y="9938"/>
                  </a:lnTo>
                  <a:lnTo>
                    <a:pt x="87465" y="9509"/>
                  </a:lnTo>
                  <a:lnTo>
                    <a:pt x="85576" y="9058"/>
                  </a:lnTo>
                  <a:lnTo>
                    <a:pt x="83730" y="8565"/>
                  </a:lnTo>
                  <a:lnTo>
                    <a:pt x="81906" y="8050"/>
                  </a:lnTo>
                  <a:lnTo>
                    <a:pt x="80124" y="7535"/>
                  </a:lnTo>
                  <a:lnTo>
                    <a:pt x="78322" y="6998"/>
                  </a:lnTo>
                  <a:lnTo>
                    <a:pt x="74801" y="5925"/>
                  </a:lnTo>
                  <a:lnTo>
                    <a:pt x="70981" y="4744"/>
                  </a:lnTo>
                  <a:lnTo>
                    <a:pt x="69028" y="4165"/>
                  </a:lnTo>
                  <a:lnTo>
                    <a:pt x="67075" y="3607"/>
                  </a:lnTo>
                  <a:lnTo>
                    <a:pt x="65078" y="3049"/>
                  </a:lnTo>
                  <a:lnTo>
                    <a:pt x="63082" y="2533"/>
                  </a:lnTo>
                  <a:lnTo>
                    <a:pt x="61022" y="2061"/>
                  </a:lnTo>
                  <a:lnTo>
                    <a:pt x="58961" y="1611"/>
                  </a:lnTo>
                  <a:lnTo>
                    <a:pt x="58940" y="1632"/>
                  </a:lnTo>
                  <a:lnTo>
                    <a:pt x="57115" y="1267"/>
                  </a:lnTo>
                  <a:lnTo>
                    <a:pt x="55269" y="967"/>
                  </a:lnTo>
                  <a:lnTo>
                    <a:pt x="53381" y="688"/>
                  </a:lnTo>
                  <a:lnTo>
                    <a:pt x="51449" y="452"/>
                  </a:lnTo>
                  <a:lnTo>
                    <a:pt x="50462" y="344"/>
                  </a:lnTo>
                  <a:lnTo>
                    <a:pt x="49474" y="258"/>
                  </a:lnTo>
                  <a:lnTo>
                    <a:pt x="48466" y="172"/>
                  </a:lnTo>
                  <a:lnTo>
                    <a:pt x="47457" y="108"/>
                  </a:lnTo>
                  <a:lnTo>
                    <a:pt x="46426" y="65"/>
                  </a:lnTo>
                  <a:lnTo>
                    <a:pt x="45396" y="22"/>
                  </a:lnTo>
                  <a:lnTo>
                    <a:pt x="4434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0"/>
            <p:cNvSpPr/>
            <p:nvPr/>
          </p:nvSpPr>
          <p:spPr>
            <a:xfrm>
              <a:off x="1475275" y="445465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2"/>
                  </a:lnTo>
                  <a:lnTo>
                    <a:pt x="26422" y="1889"/>
                  </a:lnTo>
                  <a:lnTo>
                    <a:pt x="24512" y="2319"/>
                  </a:lnTo>
                  <a:lnTo>
                    <a:pt x="22623" y="2791"/>
                  </a:lnTo>
                  <a:lnTo>
                    <a:pt x="20756" y="3263"/>
                  </a:lnTo>
                  <a:lnTo>
                    <a:pt x="18910" y="3778"/>
                  </a:lnTo>
                  <a:lnTo>
                    <a:pt x="17107" y="4315"/>
                  </a:lnTo>
                  <a:lnTo>
                    <a:pt x="15304" y="4851"/>
                  </a:lnTo>
                  <a:lnTo>
                    <a:pt x="11741" y="5946"/>
                  </a:lnTo>
                  <a:lnTo>
                    <a:pt x="8886" y="6826"/>
                  </a:lnTo>
                  <a:lnTo>
                    <a:pt x="5967" y="7685"/>
                  </a:lnTo>
                  <a:lnTo>
                    <a:pt x="4508" y="8114"/>
                  </a:lnTo>
                  <a:lnTo>
                    <a:pt x="3027" y="8543"/>
                  </a:lnTo>
                  <a:lnTo>
                    <a:pt x="1524" y="8930"/>
                  </a:lnTo>
                  <a:lnTo>
                    <a:pt x="1" y="9316"/>
                  </a:lnTo>
                  <a:lnTo>
                    <a:pt x="1" y="9681"/>
                  </a:lnTo>
                  <a:lnTo>
                    <a:pt x="1567" y="9273"/>
                  </a:lnTo>
                  <a:lnTo>
                    <a:pt x="3113" y="8865"/>
                  </a:lnTo>
                  <a:lnTo>
                    <a:pt x="4637" y="8457"/>
                  </a:lnTo>
                  <a:lnTo>
                    <a:pt x="6139" y="8007"/>
                  </a:lnTo>
                  <a:lnTo>
                    <a:pt x="9123" y="7127"/>
                  </a:lnTo>
                  <a:lnTo>
                    <a:pt x="12063" y="6225"/>
                  </a:lnTo>
                  <a:lnTo>
                    <a:pt x="15583" y="5131"/>
                  </a:lnTo>
                  <a:lnTo>
                    <a:pt x="17365" y="4594"/>
                  </a:lnTo>
                  <a:lnTo>
                    <a:pt x="19168" y="4079"/>
                  </a:lnTo>
                  <a:lnTo>
                    <a:pt x="20992" y="3564"/>
                  </a:lnTo>
                  <a:lnTo>
                    <a:pt x="22838" y="3091"/>
                  </a:lnTo>
                  <a:lnTo>
                    <a:pt x="24705" y="2619"/>
                  </a:lnTo>
                  <a:lnTo>
                    <a:pt x="26615" y="2190"/>
                  </a:lnTo>
                  <a:lnTo>
                    <a:pt x="28547" y="1782"/>
                  </a:lnTo>
                  <a:lnTo>
                    <a:pt x="30522" y="1439"/>
                  </a:lnTo>
                  <a:lnTo>
                    <a:pt x="31509" y="1267"/>
                  </a:lnTo>
                  <a:lnTo>
                    <a:pt x="32518" y="1117"/>
                  </a:lnTo>
                  <a:lnTo>
                    <a:pt x="33548" y="967"/>
                  </a:lnTo>
                  <a:lnTo>
                    <a:pt x="34579" y="838"/>
                  </a:lnTo>
                  <a:lnTo>
                    <a:pt x="35630" y="730"/>
                  </a:lnTo>
                  <a:lnTo>
                    <a:pt x="36682" y="623"/>
                  </a:lnTo>
                  <a:lnTo>
                    <a:pt x="37734" y="537"/>
                  </a:lnTo>
                  <a:lnTo>
                    <a:pt x="38828" y="473"/>
                  </a:lnTo>
                  <a:lnTo>
                    <a:pt x="39923" y="408"/>
                  </a:lnTo>
                  <a:lnTo>
                    <a:pt x="41018" y="366"/>
                  </a:lnTo>
                  <a:lnTo>
                    <a:pt x="42134" y="344"/>
                  </a:lnTo>
                  <a:lnTo>
                    <a:pt x="43271" y="323"/>
                  </a:lnTo>
                  <a:lnTo>
                    <a:pt x="44409" y="344"/>
                  </a:lnTo>
                  <a:lnTo>
                    <a:pt x="45525" y="366"/>
                  </a:lnTo>
                  <a:lnTo>
                    <a:pt x="46641" y="408"/>
                  </a:lnTo>
                  <a:lnTo>
                    <a:pt x="47714" y="473"/>
                  </a:lnTo>
                  <a:lnTo>
                    <a:pt x="48809" y="537"/>
                  </a:lnTo>
                  <a:lnTo>
                    <a:pt x="49861" y="623"/>
                  </a:lnTo>
                  <a:lnTo>
                    <a:pt x="50934" y="730"/>
                  </a:lnTo>
                  <a:lnTo>
                    <a:pt x="51964" y="838"/>
                  </a:lnTo>
                  <a:lnTo>
                    <a:pt x="52994" y="967"/>
                  </a:lnTo>
                  <a:lnTo>
                    <a:pt x="54025" y="1117"/>
                  </a:lnTo>
                  <a:lnTo>
                    <a:pt x="55033" y="1267"/>
                  </a:lnTo>
                  <a:lnTo>
                    <a:pt x="56021" y="1439"/>
                  </a:lnTo>
                  <a:lnTo>
                    <a:pt x="57995" y="1782"/>
                  </a:lnTo>
                  <a:lnTo>
                    <a:pt x="59927" y="2190"/>
                  </a:lnTo>
                  <a:lnTo>
                    <a:pt x="61837" y="2619"/>
                  </a:lnTo>
                  <a:lnTo>
                    <a:pt x="63705" y="3091"/>
                  </a:lnTo>
                  <a:lnTo>
                    <a:pt x="65551" y="3564"/>
                  </a:lnTo>
                  <a:lnTo>
                    <a:pt x="67375" y="4079"/>
                  </a:lnTo>
                  <a:lnTo>
                    <a:pt x="69178" y="4594"/>
                  </a:lnTo>
                  <a:lnTo>
                    <a:pt x="70959" y="5131"/>
                  </a:lnTo>
                  <a:lnTo>
                    <a:pt x="74480" y="6225"/>
                  </a:lnTo>
                  <a:lnTo>
                    <a:pt x="78042" y="7320"/>
                  </a:lnTo>
                  <a:lnTo>
                    <a:pt x="79845" y="7856"/>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56"/>
                  </a:lnTo>
                  <a:lnTo>
                    <a:pt x="133977" y="7320"/>
                  </a:lnTo>
                  <a:lnTo>
                    <a:pt x="137540" y="6225"/>
                  </a:lnTo>
                  <a:lnTo>
                    <a:pt x="140674" y="5259"/>
                  </a:lnTo>
                  <a:lnTo>
                    <a:pt x="143872" y="4293"/>
                  </a:lnTo>
                  <a:lnTo>
                    <a:pt x="145481" y="3843"/>
                  </a:lnTo>
                  <a:lnTo>
                    <a:pt x="147113" y="3392"/>
                  </a:lnTo>
                  <a:lnTo>
                    <a:pt x="148765" y="2963"/>
                  </a:lnTo>
                  <a:lnTo>
                    <a:pt x="150439" y="2576"/>
                  </a:lnTo>
                  <a:lnTo>
                    <a:pt x="152135" y="2190"/>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1"/>
                  </a:lnTo>
                  <a:lnTo>
                    <a:pt x="122665" y="9960"/>
                  </a:lnTo>
                  <a:lnTo>
                    <a:pt x="120734" y="10368"/>
                  </a:lnTo>
                  <a:lnTo>
                    <a:pt x="118759" y="10733"/>
                  </a:lnTo>
                  <a:lnTo>
                    <a:pt x="117772" y="10883"/>
                  </a:lnTo>
                  <a:lnTo>
                    <a:pt x="116763" y="11054"/>
                  </a:lnTo>
                  <a:lnTo>
                    <a:pt x="115733" y="11183"/>
                  </a:lnTo>
                  <a:lnTo>
                    <a:pt x="114702" y="11312"/>
                  </a:lnTo>
                  <a:lnTo>
                    <a:pt x="113672" y="11441"/>
                  </a:lnTo>
                  <a:lnTo>
                    <a:pt x="112620" y="11527"/>
                  </a:lnTo>
                  <a:lnTo>
                    <a:pt x="111547" y="11613"/>
                  </a:lnTo>
                  <a:lnTo>
                    <a:pt x="110474" y="11698"/>
                  </a:lnTo>
                  <a:lnTo>
                    <a:pt x="109379" y="11741"/>
                  </a:lnTo>
                  <a:lnTo>
                    <a:pt x="108263" y="11784"/>
                  </a:lnTo>
                  <a:lnTo>
                    <a:pt x="107147" y="11827"/>
                  </a:lnTo>
                  <a:lnTo>
                    <a:pt x="104872" y="11827"/>
                  </a:lnTo>
                  <a:lnTo>
                    <a:pt x="103756" y="11784"/>
                  </a:lnTo>
                  <a:lnTo>
                    <a:pt x="102661" y="11741"/>
                  </a:lnTo>
                  <a:lnTo>
                    <a:pt x="101567" y="11698"/>
                  </a:lnTo>
                  <a:lnTo>
                    <a:pt x="100493" y="11613"/>
                  </a:lnTo>
                  <a:lnTo>
                    <a:pt x="99420" y="11527"/>
                  </a:lnTo>
                  <a:lnTo>
                    <a:pt x="98369" y="11441"/>
                  </a:lnTo>
                  <a:lnTo>
                    <a:pt x="97317" y="11312"/>
                  </a:lnTo>
                  <a:lnTo>
                    <a:pt x="96287" y="11183"/>
                  </a:lnTo>
                  <a:lnTo>
                    <a:pt x="95278" y="11054"/>
                  </a:lnTo>
                  <a:lnTo>
                    <a:pt x="94269" y="10883"/>
                  </a:lnTo>
                  <a:lnTo>
                    <a:pt x="93260" y="10733"/>
                  </a:lnTo>
                  <a:lnTo>
                    <a:pt x="91286" y="10368"/>
                  </a:lnTo>
                  <a:lnTo>
                    <a:pt x="89354" y="9960"/>
                  </a:lnTo>
                  <a:lnTo>
                    <a:pt x="87465" y="9531"/>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63"/>
                  </a:lnTo>
                  <a:lnTo>
                    <a:pt x="63941" y="2791"/>
                  </a:lnTo>
                  <a:lnTo>
                    <a:pt x="62052" y="2319"/>
                  </a:lnTo>
                  <a:lnTo>
                    <a:pt x="60120" y="1889"/>
                  </a:lnTo>
                  <a:lnTo>
                    <a:pt x="58167" y="1482"/>
                  </a:lnTo>
                  <a:lnTo>
                    <a:pt x="56171" y="1117"/>
                  </a:lnTo>
                  <a:lnTo>
                    <a:pt x="55162" y="945"/>
                  </a:lnTo>
                  <a:lnTo>
                    <a:pt x="54153" y="795"/>
                  </a:lnTo>
                  <a:lnTo>
                    <a:pt x="53123" y="666"/>
                  </a:lnTo>
                  <a:lnTo>
                    <a:pt x="52071" y="537"/>
                  </a:lnTo>
                  <a:lnTo>
                    <a:pt x="51020" y="408"/>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0"/>
            <p:cNvSpPr/>
            <p:nvPr/>
          </p:nvSpPr>
          <p:spPr>
            <a:xfrm>
              <a:off x="1475275" y="4508850"/>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280"/>
                  </a:lnTo>
                  <a:lnTo>
                    <a:pt x="35523" y="387"/>
                  </a:lnTo>
                  <a:lnTo>
                    <a:pt x="34471" y="516"/>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7"/>
                  </a:lnTo>
                  <a:lnTo>
                    <a:pt x="17107" y="4293"/>
                  </a:lnTo>
                  <a:lnTo>
                    <a:pt x="15304" y="4830"/>
                  </a:lnTo>
                  <a:lnTo>
                    <a:pt x="11741" y="5924"/>
                  </a:lnTo>
                  <a:lnTo>
                    <a:pt x="8886" y="6805"/>
                  </a:lnTo>
                  <a:lnTo>
                    <a:pt x="5967" y="7685"/>
                  </a:lnTo>
                  <a:lnTo>
                    <a:pt x="4508" y="8092"/>
                  </a:lnTo>
                  <a:lnTo>
                    <a:pt x="3027" y="8522"/>
                  </a:lnTo>
                  <a:lnTo>
                    <a:pt x="1524" y="8908"/>
                  </a:lnTo>
                  <a:lnTo>
                    <a:pt x="1" y="9294"/>
                  </a:lnTo>
                  <a:lnTo>
                    <a:pt x="1" y="9659"/>
                  </a:lnTo>
                  <a:lnTo>
                    <a:pt x="1567" y="9251"/>
                  </a:lnTo>
                  <a:lnTo>
                    <a:pt x="3113" y="8844"/>
                  </a:lnTo>
                  <a:lnTo>
                    <a:pt x="4637" y="8436"/>
                  </a:lnTo>
                  <a:lnTo>
                    <a:pt x="6139" y="7985"/>
                  </a:lnTo>
                  <a:lnTo>
                    <a:pt x="9123" y="7105"/>
                  </a:lnTo>
                  <a:lnTo>
                    <a:pt x="12063" y="6204"/>
                  </a:lnTo>
                  <a:lnTo>
                    <a:pt x="15583" y="5109"/>
                  </a:lnTo>
                  <a:lnTo>
                    <a:pt x="17365" y="4572"/>
                  </a:lnTo>
                  <a:lnTo>
                    <a:pt x="19168" y="4057"/>
                  </a:lnTo>
                  <a:lnTo>
                    <a:pt x="20992" y="3542"/>
                  </a:lnTo>
                  <a:lnTo>
                    <a:pt x="22838" y="3070"/>
                  </a:lnTo>
                  <a:lnTo>
                    <a:pt x="24705" y="2598"/>
                  </a:lnTo>
                  <a:lnTo>
                    <a:pt x="26615" y="2168"/>
                  </a:lnTo>
                  <a:lnTo>
                    <a:pt x="28547" y="1761"/>
                  </a:lnTo>
                  <a:lnTo>
                    <a:pt x="30522" y="1417"/>
                  </a:lnTo>
                  <a:lnTo>
                    <a:pt x="31509" y="1245"/>
                  </a:lnTo>
                  <a:lnTo>
                    <a:pt x="32518" y="1095"/>
                  </a:lnTo>
                  <a:lnTo>
                    <a:pt x="33548" y="945"/>
                  </a:lnTo>
                  <a:lnTo>
                    <a:pt x="34579" y="816"/>
                  </a:lnTo>
                  <a:lnTo>
                    <a:pt x="35630" y="709"/>
                  </a:lnTo>
                  <a:lnTo>
                    <a:pt x="36682" y="601"/>
                  </a:lnTo>
                  <a:lnTo>
                    <a:pt x="37734" y="516"/>
                  </a:lnTo>
                  <a:lnTo>
                    <a:pt x="38828" y="451"/>
                  </a:lnTo>
                  <a:lnTo>
                    <a:pt x="39923" y="387"/>
                  </a:lnTo>
                  <a:lnTo>
                    <a:pt x="41018" y="344"/>
                  </a:lnTo>
                  <a:lnTo>
                    <a:pt x="42134" y="322"/>
                  </a:lnTo>
                  <a:lnTo>
                    <a:pt x="43271" y="301"/>
                  </a:lnTo>
                  <a:lnTo>
                    <a:pt x="44409" y="322"/>
                  </a:lnTo>
                  <a:lnTo>
                    <a:pt x="45525" y="344"/>
                  </a:lnTo>
                  <a:lnTo>
                    <a:pt x="46641" y="387"/>
                  </a:lnTo>
                  <a:lnTo>
                    <a:pt x="47714" y="451"/>
                  </a:lnTo>
                  <a:lnTo>
                    <a:pt x="48809" y="516"/>
                  </a:lnTo>
                  <a:lnTo>
                    <a:pt x="49861" y="601"/>
                  </a:lnTo>
                  <a:lnTo>
                    <a:pt x="50934" y="709"/>
                  </a:lnTo>
                  <a:lnTo>
                    <a:pt x="51964" y="816"/>
                  </a:lnTo>
                  <a:lnTo>
                    <a:pt x="52994" y="945"/>
                  </a:lnTo>
                  <a:lnTo>
                    <a:pt x="54025" y="1095"/>
                  </a:lnTo>
                  <a:lnTo>
                    <a:pt x="55033" y="1245"/>
                  </a:lnTo>
                  <a:lnTo>
                    <a:pt x="56021" y="1417"/>
                  </a:lnTo>
                  <a:lnTo>
                    <a:pt x="57995" y="1761"/>
                  </a:lnTo>
                  <a:lnTo>
                    <a:pt x="59927" y="2168"/>
                  </a:lnTo>
                  <a:lnTo>
                    <a:pt x="61837" y="2598"/>
                  </a:lnTo>
                  <a:lnTo>
                    <a:pt x="63705" y="3070"/>
                  </a:lnTo>
                  <a:lnTo>
                    <a:pt x="65551" y="3542"/>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11"/>
                  </a:lnTo>
                  <a:lnTo>
                    <a:pt x="94119" y="11183"/>
                  </a:lnTo>
                  <a:lnTo>
                    <a:pt x="95128" y="11333"/>
                  </a:lnTo>
                  <a:lnTo>
                    <a:pt x="96158" y="11484"/>
                  </a:lnTo>
                  <a:lnTo>
                    <a:pt x="97210" y="11612"/>
                  </a:lnTo>
                  <a:lnTo>
                    <a:pt x="98261" y="11720"/>
                  </a:lnTo>
                  <a:lnTo>
                    <a:pt x="99334" y="11827"/>
                  </a:lnTo>
                  <a:lnTo>
                    <a:pt x="100408" y="11913"/>
                  </a:lnTo>
                  <a:lnTo>
                    <a:pt x="101502" y="11999"/>
                  </a:lnTo>
                  <a:lnTo>
                    <a:pt x="102618" y="12063"/>
                  </a:lnTo>
                  <a:lnTo>
                    <a:pt x="103735" y="12085"/>
                  </a:lnTo>
                  <a:lnTo>
                    <a:pt x="104872" y="12127"/>
                  </a:lnTo>
                  <a:lnTo>
                    <a:pt x="107169" y="12127"/>
                  </a:lnTo>
                  <a:lnTo>
                    <a:pt x="108306" y="12085"/>
                  </a:lnTo>
                  <a:lnTo>
                    <a:pt x="109422" y="12063"/>
                  </a:lnTo>
                  <a:lnTo>
                    <a:pt x="110517" y="11999"/>
                  </a:lnTo>
                  <a:lnTo>
                    <a:pt x="111612" y="11913"/>
                  </a:lnTo>
                  <a:lnTo>
                    <a:pt x="112706" y="11827"/>
                  </a:lnTo>
                  <a:lnTo>
                    <a:pt x="113758" y="11720"/>
                  </a:lnTo>
                  <a:lnTo>
                    <a:pt x="114810" y="11612"/>
                  </a:lnTo>
                  <a:lnTo>
                    <a:pt x="115861" y="11484"/>
                  </a:lnTo>
                  <a:lnTo>
                    <a:pt x="116892" y="11333"/>
                  </a:lnTo>
                  <a:lnTo>
                    <a:pt x="117922" y="11183"/>
                  </a:lnTo>
                  <a:lnTo>
                    <a:pt x="118931" y="11011"/>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70"/>
                  </a:lnTo>
                  <a:lnTo>
                    <a:pt x="148765" y="2963"/>
                  </a:lnTo>
                  <a:lnTo>
                    <a:pt x="150439" y="2555"/>
                  </a:lnTo>
                  <a:lnTo>
                    <a:pt x="152135" y="2168"/>
                  </a:lnTo>
                  <a:lnTo>
                    <a:pt x="153852" y="1803"/>
                  </a:lnTo>
                  <a:lnTo>
                    <a:pt x="155591" y="1482"/>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1"/>
                  </a:lnTo>
                  <a:lnTo>
                    <a:pt x="155483" y="1160"/>
                  </a:lnTo>
                  <a:lnTo>
                    <a:pt x="153702" y="1503"/>
                  </a:lnTo>
                  <a:lnTo>
                    <a:pt x="151963" y="1846"/>
                  </a:lnTo>
                  <a:lnTo>
                    <a:pt x="150246" y="2233"/>
                  </a:lnTo>
                  <a:lnTo>
                    <a:pt x="148551" y="2641"/>
                  </a:lnTo>
                  <a:lnTo>
                    <a:pt x="146898" y="3070"/>
                  </a:lnTo>
                  <a:lnTo>
                    <a:pt x="145245" y="3521"/>
                  </a:lnTo>
                  <a:lnTo>
                    <a:pt x="143614" y="3993"/>
                  </a:lnTo>
                  <a:lnTo>
                    <a:pt x="140394" y="4937"/>
                  </a:lnTo>
                  <a:lnTo>
                    <a:pt x="137218" y="5924"/>
                  </a:lnTo>
                  <a:lnTo>
                    <a:pt x="133698" y="6998"/>
                  </a:lnTo>
                  <a:lnTo>
                    <a:pt x="131916" y="7534"/>
                  </a:lnTo>
                  <a:lnTo>
                    <a:pt x="130113" y="8071"/>
                  </a:lnTo>
                  <a:lnTo>
                    <a:pt x="128289" y="8565"/>
                  </a:lnTo>
                  <a:lnTo>
                    <a:pt x="126443" y="9058"/>
                  </a:lnTo>
                  <a:lnTo>
                    <a:pt x="124576" y="9509"/>
                  </a:lnTo>
                  <a:lnTo>
                    <a:pt x="122665" y="9960"/>
                  </a:lnTo>
                  <a:lnTo>
                    <a:pt x="120734" y="10346"/>
                  </a:lnTo>
                  <a:lnTo>
                    <a:pt x="118759" y="10711"/>
                  </a:lnTo>
                  <a:lnTo>
                    <a:pt x="117772" y="10883"/>
                  </a:lnTo>
                  <a:lnTo>
                    <a:pt x="116763" y="11033"/>
                  </a:lnTo>
                  <a:lnTo>
                    <a:pt x="115733" y="11162"/>
                  </a:lnTo>
                  <a:lnTo>
                    <a:pt x="114702" y="11290"/>
                  </a:lnTo>
                  <a:lnTo>
                    <a:pt x="113672" y="11419"/>
                  </a:lnTo>
                  <a:lnTo>
                    <a:pt x="112620" y="11505"/>
                  </a:lnTo>
                  <a:lnTo>
                    <a:pt x="111547" y="11612"/>
                  </a:lnTo>
                  <a:lnTo>
                    <a:pt x="110474" y="11677"/>
                  </a:lnTo>
                  <a:lnTo>
                    <a:pt x="109379" y="11741"/>
                  </a:lnTo>
                  <a:lnTo>
                    <a:pt x="108263" y="11784"/>
                  </a:lnTo>
                  <a:lnTo>
                    <a:pt x="107147" y="11806"/>
                  </a:lnTo>
                  <a:lnTo>
                    <a:pt x="104872" y="11806"/>
                  </a:lnTo>
                  <a:lnTo>
                    <a:pt x="103756" y="11784"/>
                  </a:lnTo>
                  <a:lnTo>
                    <a:pt x="102661" y="11741"/>
                  </a:lnTo>
                  <a:lnTo>
                    <a:pt x="101567" y="11677"/>
                  </a:lnTo>
                  <a:lnTo>
                    <a:pt x="100493" y="11612"/>
                  </a:lnTo>
                  <a:lnTo>
                    <a:pt x="99420" y="11505"/>
                  </a:lnTo>
                  <a:lnTo>
                    <a:pt x="98369" y="11419"/>
                  </a:lnTo>
                  <a:lnTo>
                    <a:pt x="97317" y="11290"/>
                  </a:lnTo>
                  <a:lnTo>
                    <a:pt x="96287" y="11162"/>
                  </a:lnTo>
                  <a:lnTo>
                    <a:pt x="95278" y="11033"/>
                  </a:lnTo>
                  <a:lnTo>
                    <a:pt x="94269" y="10883"/>
                  </a:lnTo>
                  <a:lnTo>
                    <a:pt x="93260" y="10711"/>
                  </a:lnTo>
                  <a:lnTo>
                    <a:pt x="91286" y="10346"/>
                  </a:lnTo>
                  <a:lnTo>
                    <a:pt x="89354" y="9960"/>
                  </a:lnTo>
                  <a:lnTo>
                    <a:pt x="87465" y="9509"/>
                  </a:lnTo>
                  <a:lnTo>
                    <a:pt x="85576" y="9058"/>
                  </a:lnTo>
                  <a:lnTo>
                    <a:pt x="83730" y="8565"/>
                  </a:lnTo>
                  <a:lnTo>
                    <a:pt x="81927" y="8071"/>
                  </a:lnTo>
                  <a:lnTo>
                    <a:pt x="80124" y="7534"/>
                  </a:lnTo>
                  <a:lnTo>
                    <a:pt x="78322" y="6998"/>
                  </a:lnTo>
                  <a:lnTo>
                    <a:pt x="74801" y="5924"/>
                  </a:lnTo>
                  <a:lnTo>
                    <a:pt x="71238" y="4830"/>
                  </a:lnTo>
                  <a:lnTo>
                    <a:pt x="69436" y="4293"/>
                  </a:lnTo>
                  <a:lnTo>
                    <a:pt x="67633" y="3757"/>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6"/>
                  </a:lnTo>
                  <a:lnTo>
                    <a:pt x="51020" y="387"/>
                  </a:lnTo>
                  <a:lnTo>
                    <a:pt x="49947" y="280"/>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0"/>
            <p:cNvSpPr/>
            <p:nvPr/>
          </p:nvSpPr>
          <p:spPr>
            <a:xfrm>
              <a:off x="1475275" y="4562500"/>
              <a:ext cx="4121050" cy="303200"/>
            </a:xfrm>
            <a:custGeom>
              <a:avLst/>
              <a:gdLst/>
              <a:ahLst/>
              <a:cxnLst/>
              <a:rect l="l" t="t" r="r" b="b"/>
              <a:pathLst>
                <a:path w="164842" h="12128" extrusionOk="0">
                  <a:moveTo>
                    <a:pt x="42134" y="1"/>
                  </a:moveTo>
                  <a:lnTo>
                    <a:pt x="40996" y="22"/>
                  </a:lnTo>
                  <a:lnTo>
                    <a:pt x="39880" y="65"/>
                  </a:lnTo>
                  <a:lnTo>
                    <a:pt x="38764" y="130"/>
                  </a:lnTo>
                  <a:lnTo>
                    <a:pt x="37669" y="194"/>
                  </a:lnTo>
                  <a:lnTo>
                    <a:pt x="36596" y="301"/>
                  </a:lnTo>
                  <a:lnTo>
                    <a:pt x="35523" y="387"/>
                  </a:lnTo>
                  <a:lnTo>
                    <a:pt x="34471" y="516"/>
                  </a:lnTo>
                  <a:lnTo>
                    <a:pt x="33419" y="645"/>
                  </a:lnTo>
                  <a:lnTo>
                    <a:pt x="32389" y="774"/>
                  </a:lnTo>
                  <a:lnTo>
                    <a:pt x="31380" y="945"/>
                  </a:lnTo>
                  <a:lnTo>
                    <a:pt x="30372" y="1096"/>
                  </a:lnTo>
                  <a:lnTo>
                    <a:pt x="28375" y="1460"/>
                  </a:lnTo>
                  <a:lnTo>
                    <a:pt x="26422" y="1868"/>
                  </a:lnTo>
                  <a:lnTo>
                    <a:pt x="24512" y="2297"/>
                  </a:lnTo>
                  <a:lnTo>
                    <a:pt x="22623" y="2770"/>
                  </a:lnTo>
                  <a:lnTo>
                    <a:pt x="20756" y="3263"/>
                  </a:lnTo>
                  <a:lnTo>
                    <a:pt x="18910" y="3778"/>
                  </a:lnTo>
                  <a:lnTo>
                    <a:pt x="17107" y="4294"/>
                  </a:lnTo>
                  <a:lnTo>
                    <a:pt x="15304" y="4830"/>
                  </a:lnTo>
                  <a:lnTo>
                    <a:pt x="11741" y="5925"/>
                  </a:lnTo>
                  <a:lnTo>
                    <a:pt x="8886" y="6805"/>
                  </a:lnTo>
                  <a:lnTo>
                    <a:pt x="5967" y="7685"/>
                  </a:lnTo>
                  <a:lnTo>
                    <a:pt x="4508" y="8093"/>
                  </a:lnTo>
                  <a:lnTo>
                    <a:pt x="3027" y="8522"/>
                  </a:lnTo>
                  <a:lnTo>
                    <a:pt x="1524" y="8908"/>
                  </a:lnTo>
                  <a:lnTo>
                    <a:pt x="1" y="9295"/>
                  </a:lnTo>
                  <a:lnTo>
                    <a:pt x="1" y="9660"/>
                  </a:lnTo>
                  <a:lnTo>
                    <a:pt x="1567" y="9273"/>
                  </a:lnTo>
                  <a:lnTo>
                    <a:pt x="3113" y="8844"/>
                  </a:lnTo>
                  <a:lnTo>
                    <a:pt x="4637" y="8436"/>
                  </a:lnTo>
                  <a:lnTo>
                    <a:pt x="6139" y="7985"/>
                  </a:lnTo>
                  <a:lnTo>
                    <a:pt x="9123" y="7105"/>
                  </a:lnTo>
                  <a:lnTo>
                    <a:pt x="12063" y="6204"/>
                  </a:lnTo>
                  <a:lnTo>
                    <a:pt x="15583" y="5109"/>
                  </a:lnTo>
                  <a:lnTo>
                    <a:pt x="17365" y="4573"/>
                  </a:lnTo>
                  <a:lnTo>
                    <a:pt x="19168" y="4058"/>
                  </a:lnTo>
                  <a:lnTo>
                    <a:pt x="20992" y="3542"/>
                  </a:lnTo>
                  <a:lnTo>
                    <a:pt x="22838" y="3070"/>
                  </a:lnTo>
                  <a:lnTo>
                    <a:pt x="24705" y="2598"/>
                  </a:lnTo>
                  <a:lnTo>
                    <a:pt x="26615" y="2169"/>
                  </a:lnTo>
                  <a:lnTo>
                    <a:pt x="28547" y="1782"/>
                  </a:lnTo>
                  <a:lnTo>
                    <a:pt x="30522" y="1417"/>
                  </a:lnTo>
                  <a:lnTo>
                    <a:pt x="31509" y="1246"/>
                  </a:lnTo>
                  <a:lnTo>
                    <a:pt x="32518" y="1096"/>
                  </a:lnTo>
                  <a:lnTo>
                    <a:pt x="33548" y="945"/>
                  </a:lnTo>
                  <a:lnTo>
                    <a:pt x="34579" y="817"/>
                  </a:lnTo>
                  <a:lnTo>
                    <a:pt x="35630" y="709"/>
                  </a:lnTo>
                  <a:lnTo>
                    <a:pt x="36682" y="602"/>
                  </a:lnTo>
                  <a:lnTo>
                    <a:pt x="37734" y="516"/>
                  </a:lnTo>
                  <a:lnTo>
                    <a:pt x="38828" y="452"/>
                  </a:lnTo>
                  <a:lnTo>
                    <a:pt x="39923" y="387"/>
                  </a:lnTo>
                  <a:lnTo>
                    <a:pt x="41018" y="344"/>
                  </a:lnTo>
                  <a:lnTo>
                    <a:pt x="42134" y="323"/>
                  </a:lnTo>
                  <a:lnTo>
                    <a:pt x="44409" y="323"/>
                  </a:lnTo>
                  <a:lnTo>
                    <a:pt x="45525" y="344"/>
                  </a:lnTo>
                  <a:lnTo>
                    <a:pt x="46641" y="387"/>
                  </a:lnTo>
                  <a:lnTo>
                    <a:pt x="47714" y="452"/>
                  </a:lnTo>
                  <a:lnTo>
                    <a:pt x="48809" y="516"/>
                  </a:lnTo>
                  <a:lnTo>
                    <a:pt x="49861" y="602"/>
                  </a:lnTo>
                  <a:lnTo>
                    <a:pt x="50934" y="709"/>
                  </a:lnTo>
                  <a:lnTo>
                    <a:pt x="51964" y="817"/>
                  </a:lnTo>
                  <a:lnTo>
                    <a:pt x="52994" y="945"/>
                  </a:lnTo>
                  <a:lnTo>
                    <a:pt x="54025" y="1096"/>
                  </a:lnTo>
                  <a:lnTo>
                    <a:pt x="55033" y="1246"/>
                  </a:lnTo>
                  <a:lnTo>
                    <a:pt x="56021" y="1417"/>
                  </a:lnTo>
                  <a:lnTo>
                    <a:pt x="57995" y="1782"/>
                  </a:lnTo>
                  <a:lnTo>
                    <a:pt x="59927" y="2169"/>
                  </a:lnTo>
                  <a:lnTo>
                    <a:pt x="61837" y="2598"/>
                  </a:lnTo>
                  <a:lnTo>
                    <a:pt x="63705" y="3070"/>
                  </a:lnTo>
                  <a:lnTo>
                    <a:pt x="65551" y="3542"/>
                  </a:lnTo>
                  <a:lnTo>
                    <a:pt x="67375" y="4058"/>
                  </a:lnTo>
                  <a:lnTo>
                    <a:pt x="69178" y="4573"/>
                  </a:lnTo>
                  <a:lnTo>
                    <a:pt x="70959" y="5109"/>
                  </a:lnTo>
                  <a:lnTo>
                    <a:pt x="74480" y="6204"/>
                  </a:lnTo>
                  <a:lnTo>
                    <a:pt x="78042" y="7299"/>
                  </a:lnTo>
                  <a:lnTo>
                    <a:pt x="79845" y="7835"/>
                  </a:lnTo>
                  <a:lnTo>
                    <a:pt x="81670" y="8350"/>
                  </a:lnTo>
                  <a:lnTo>
                    <a:pt x="83494" y="8865"/>
                  </a:lnTo>
                  <a:lnTo>
                    <a:pt x="85362" y="9359"/>
                  </a:lnTo>
                  <a:lnTo>
                    <a:pt x="87250" y="9831"/>
                  </a:lnTo>
                  <a:lnTo>
                    <a:pt x="89161" y="10261"/>
                  </a:lnTo>
                  <a:lnTo>
                    <a:pt x="91114" y="10668"/>
                  </a:lnTo>
                  <a:lnTo>
                    <a:pt x="93110" y="11033"/>
                  </a:lnTo>
                  <a:lnTo>
                    <a:pt x="94119" y="11183"/>
                  </a:lnTo>
                  <a:lnTo>
                    <a:pt x="95128" y="11334"/>
                  </a:lnTo>
                  <a:lnTo>
                    <a:pt x="96158" y="11484"/>
                  </a:lnTo>
                  <a:lnTo>
                    <a:pt x="97210" y="11613"/>
                  </a:lnTo>
                  <a:lnTo>
                    <a:pt x="98261" y="11742"/>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2"/>
                  </a:lnTo>
                  <a:lnTo>
                    <a:pt x="114810" y="11613"/>
                  </a:lnTo>
                  <a:lnTo>
                    <a:pt x="115861" y="11484"/>
                  </a:lnTo>
                  <a:lnTo>
                    <a:pt x="116892" y="11334"/>
                  </a:lnTo>
                  <a:lnTo>
                    <a:pt x="117922" y="11183"/>
                  </a:lnTo>
                  <a:lnTo>
                    <a:pt x="118931" y="11033"/>
                  </a:lnTo>
                  <a:lnTo>
                    <a:pt x="120905" y="10668"/>
                  </a:lnTo>
                  <a:lnTo>
                    <a:pt x="122859" y="10261"/>
                  </a:lnTo>
                  <a:lnTo>
                    <a:pt x="124790" y="9831"/>
                  </a:lnTo>
                  <a:lnTo>
                    <a:pt x="126679" y="9359"/>
                  </a:lnTo>
                  <a:lnTo>
                    <a:pt x="128525" y="8865"/>
                  </a:lnTo>
                  <a:lnTo>
                    <a:pt x="130371" y="8350"/>
                  </a:lnTo>
                  <a:lnTo>
                    <a:pt x="132195" y="7835"/>
                  </a:lnTo>
                  <a:lnTo>
                    <a:pt x="133977" y="7299"/>
                  </a:lnTo>
                  <a:lnTo>
                    <a:pt x="137540" y="6204"/>
                  </a:lnTo>
                  <a:lnTo>
                    <a:pt x="140674" y="5238"/>
                  </a:lnTo>
                  <a:lnTo>
                    <a:pt x="143872" y="4294"/>
                  </a:lnTo>
                  <a:lnTo>
                    <a:pt x="145481" y="3821"/>
                  </a:lnTo>
                  <a:lnTo>
                    <a:pt x="147113" y="3392"/>
                  </a:lnTo>
                  <a:lnTo>
                    <a:pt x="148765" y="2963"/>
                  </a:lnTo>
                  <a:lnTo>
                    <a:pt x="150439" y="2555"/>
                  </a:lnTo>
                  <a:lnTo>
                    <a:pt x="152135" y="2169"/>
                  </a:lnTo>
                  <a:lnTo>
                    <a:pt x="153852" y="1804"/>
                  </a:lnTo>
                  <a:lnTo>
                    <a:pt x="155591" y="1482"/>
                  </a:lnTo>
                  <a:lnTo>
                    <a:pt x="157372" y="1203"/>
                  </a:lnTo>
                  <a:lnTo>
                    <a:pt x="159197" y="945"/>
                  </a:lnTo>
                  <a:lnTo>
                    <a:pt x="161043" y="709"/>
                  </a:lnTo>
                  <a:lnTo>
                    <a:pt x="162931" y="537"/>
                  </a:lnTo>
                  <a:lnTo>
                    <a:pt x="164842" y="409"/>
                  </a:lnTo>
                  <a:lnTo>
                    <a:pt x="164842" y="87"/>
                  </a:lnTo>
                  <a:lnTo>
                    <a:pt x="163876" y="151"/>
                  </a:lnTo>
                  <a:lnTo>
                    <a:pt x="162888" y="216"/>
                  </a:lnTo>
                  <a:lnTo>
                    <a:pt x="160978" y="409"/>
                  </a:lnTo>
                  <a:lnTo>
                    <a:pt x="159111" y="623"/>
                  </a:lnTo>
                  <a:lnTo>
                    <a:pt x="157265" y="881"/>
                  </a:lnTo>
                  <a:lnTo>
                    <a:pt x="155483" y="1160"/>
                  </a:lnTo>
                  <a:lnTo>
                    <a:pt x="153702" y="1503"/>
                  </a:lnTo>
                  <a:lnTo>
                    <a:pt x="151963" y="1847"/>
                  </a:lnTo>
                  <a:lnTo>
                    <a:pt x="150246" y="2233"/>
                  </a:lnTo>
                  <a:lnTo>
                    <a:pt x="148551" y="2641"/>
                  </a:lnTo>
                  <a:lnTo>
                    <a:pt x="146898" y="3092"/>
                  </a:lnTo>
                  <a:lnTo>
                    <a:pt x="145245" y="3521"/>
                  </a:lnTo>
                  <a:lnTo>
                    <a:pt x="143614" y="3993"/>
                  </a:lnTo>
                  <a:lnTo>
                    <a:pt x="140394" y="4959"/>
                  </a:lnTo>
                  <a:lnTo>
                    <a:pt x="137218" y="5925"/>
                  </a:lnTo>
                  <a:lnTo>
                    <a:pt x="133698" y="7020"/>
                  </a:lnTo>
                  <a:lnTo>
                    <a:pt x="131916" y="7535"/>
                  </a:lnTo>
                  <a:lnTo>
                    <a:pt x="130113" y="8071"/>
                  </a:lnTo>
                  <a:lnTo>
                    <a:pt x="128289" y="8565"/>
                  </a:lnTo>
                  <a:lnTo>
                    <a:pt x="126443" y="9059"/>
                  </a:lnTo>
                  <a:lnTo>
                    <a:pt x="124576" y="9531"/>
                  </a:lnTo>
                  <a:lnTo>
                    <a:pt x="122665" y="9960"/>
                  </a:lnTo>
                  <a:lnTo>
                    <a:pt x="120734" y="10346"/>
                  </a:lnTo>
                  <a:lnTo>
                    <a:pt x="118759" y="10711"/>
                  </a:lnTo>
                  <a:lnTo>
                    <a:pt x="117772" y="10883"/>
                  </a:lnTo>
                  <a:lnTo>
                    <a:pt x="116763" y="11033"/>
                  </a:lnTo>
                  <a:lnTo>
                    <a:pt x="115733" y="11162"/>
                  </a:lnTo>
                  <a:lnTo>
                    <a:pt x="114702" y="11291"/>
                  </a:lnTo>
                  <a:lnTo>
                    <a:pt x="113672" y="11420"/>
                  </a:lnTo>
                  <a:lnTo>
                    <a:pt x="112620" y="11527"/>
                  </a:lnTo>
                  <a:lnTo>
                    <a:pt x="111547" y="11613"/>
                  </a:lnTo>
                  <a:lnTo>
                    <a:pt x="110474" y="11677"/>
                  </a:lnTo>
                  <a:lnTo>
                    <a:pt x="109379" y="11742"/>
                  </a:lnTo>
                  <a:lnTo>
                    <a:pt x="108263" y="11784"/>
                  </a:lnTo>
                  <a:lnTo>
                    <a:pt x="107147" y="11806"/>
                  </a:lnTo>
                  <a:lnTo>
                    <a:pt x="104872" y="11806"/>
                  </a:lnTo>
                  <a:lnTo>
                    <a:pt x="103756" y="11784"/>
                  </a:lnTo>
                  <a:lnTo>
                    <a:pt x="102661" y="11742"/>
                  </a:lnTo>
                  <a:lnTo>
                    <a:pt x="101567" y="11677"/>
                  </a:lnTo>
                  <a:lnTo>
                    <a:pt x="100493" y="11613"/>
                  </a:lnTo>
                  <a:lnTo>
                    <a:pt x="99420" y="11527"/>
                  </a:lnTo>
                  <a:lnTo>
                    <a:pt x="98369" y="11420"/>
                  </a:lnTo>
                  <a:lnTo>
                    <a:pt x="97317" y="11291"/>
                  </a:lnTo>
                  <a:lnTo>
                    <a:pt x="96287" y="11162"/>
                  </a:lnTo>
                  <a:lnTo>
                    <a:pt x="95278" y="11033"/>
                  </a:lnTo>
                  <a:lnTo>
                    <a:pt x="94269" y="10883"/>
                  </a:lnTo>
                  <a:lnTo>
                    <a:pt x="93260" y="10711"/>
                  </a:lnTo>
                  <a:lnTo>
                    <a:pt x="91286" y="10346"/>
                  </a:lnTo>
                  <a:lnTo>
                    <a:pt x="89354" y="9960"/>
                  </a:lnTo>
                  <a:lnTo>
                    <a:pt x="87465" y="9531"/>
                  </a:lnTo>
                  <a:lnTo>
                    <a:pt x="85576" y="9059"/>
                  </a:lnTo>
                  <a:lnTo>
                    <a:pt x="83730" y="8565"/>
                  </a:lnTo>
                  <a:lnTo>
                    <a:pt x="81927" y="8071"/>
                  </a:lnTo>
                  <a:lnTo>
                    <a:pt x="80124" y="7535"/>
                  </a:lnTo>
                  <a:lnTo>
                    <a:pt x="78322" y="7020"/>
                  </a:lnTo>
                  <a:lnTo>
                    <a:pt x="74801" y="5925"/>
                  </a:lnTo>
                  <a:lnTo>
                    <a:pt x="71238" y="4830"/>
                  </a:lnTo>
                  <a:lnTo>
                    <a:pt x="69436" y="4294"/>
                  </a:lnTo>
                  <a:lnTo>
                    <a:pt x="67633" y="3778"/>
                  </a:lnTo>
                  <a:lnTo>
                    <a:pt x="65787" y="3263"/>
                  </a:lnTo>
                  <a:lnTo>
                    <a:pt x="63941" y="2770"/>
                  </a:lnTo>
                  <a:lnTo>
                    <a:pt x="62052" y="2297"/>
                  </a:lnTo>
                  <a:lnTo>
                    <a:pt x="60120" y="1868"/>
                  </a:lnTo>
                  <a:lnTo>
                    <a:pt x="58167" y="1460"/>
                  </a:lnTo>
                  <a:lnTo>
                    <a:pt x="56171" y="1096"/>
                  </a:lnTo>
                  <a:lnTo>
                    <a:pt x="55162" y="945"/>
                  </a:lnTo>
                  <a:lnTo>
                    <a:pt x="54153" y="774"/>
                  </a:lnTo>
                  <a:lnTo>
                    <a:pt x="53123" y="645"/>
                  </a:lnTo>
                  <a:lnTo>
                    <a:pt x="52071" y="516"/>
                  </a:lnTo>
                  <a:lnTo>
                    <a:pt x="51020" y="387"/>
                  </a:lnTo>
                  <a:lnTo>
                    <a:pt x="49947" y="301"/>
                  </a:lnTo>
                  <a:lnTo>
                    <a:pt x="48873" y="194"/>
                  </a:lnTo>
                  <a:lnTo>
                    <a:pt x="47779" y="130"/>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0"/>
            <p:cNvSpPr/>
            <p:nvPr/>
          </p:nvSpPr>
          <p:spPr>
            <a:xfrm>
              <a:off x="1475275" y="4616175"/>
              <a:ext cx="4121050" cy="303200"/>
            </a:xfrm>
            <a:custGeom>
              <a:avLst/>
              <a:gdLst/>
              <a:ahLst/>
              <a:cxnLst/>
              <a:rect l="l" t="t" r="r" b="b"/>
              <a:pathLst>
                <a:path w="164842" h="12128" extrusionOk="0">
                  <a:moveTo>
                    <a:pt x="42134" y="0"/>
                  </a:moveTo>
                  <a:lnTo>
                    <a:pt x="40996" y="22"/>
                  </a:lnTo>
                  <a:lnTo>
                    <a:pt x="39880" y="65"/>
                  </a:lnTo>
                  <a:lnTo>
                    <a:pt x="38764" y="129"/>
                  </a:lnTo>
                  <a:lnTo>
                    <a:pt x="37669" y="215"/>
                  </a:lnTo>
                  <a:lnTo>
                    <a:pt x="36596" y="301"/>
                  </a:lnTo>
                  <a:lnTo>
                    <a:pt x="35523" y="387"/>
                  </a:lnTo>
                  <a:lnTo>
                    <a:pt x="34471" y="515"/>
                  </a:lnTo>
                  <a:lnTo>
                    <a:pt x="33419" y="644"/>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294"/>
                  </a:lnTo>
                  <a:lnTo>
                    <a:pt x="1" y="9659"/>
                  </a:lnTo>
                  <a:lnTo>
                    <a:pt x="1567" y="9273"/>
                  </a:lnTo>
                  <a:lnTo>
                    <a:pt x="3113" y="8865"/>
                  </a:lnTo>
                  <a:lnTo>
                    <a:pt x="4637" y="8435"/>
                  </a:lnTo>
                  <a:lnTo>
                    <a:pt x="6139" y="8006"/>
                  </a:lnTo>
                  <a:lnTo>
                    <a:pt x="9123" y="7105"/>
                  </a:lnTo>
                  <a:lnTo>
                    <a:pt x="12063" y="6203"/>
                  </a:lnTo>
                  <a:lnTo>
                    <a:pt x="15583" y="5109"/>
                  </a:lnTo>
                  <a:lnTo>
                    <a:pt x="17365" y="4593"/>
                  </a:lnTo>
                  <a:lnTo>
                    <a:pt x="19168" y="4057"/>
                  </a:lnTo>
                  <a:lnTo>
                    <a:pt x="20992" y="3563"/>
                  </a:lnTo>
                  <a:lnTo>
                    <a:pt x="22838" y="3070"/>
                  </a:lnTo>
                  <a:lnTo>
                    <a:pt x="24705" y="2597"/>
                  </a:lnTo>
                  <a:lnTo>
                    <a:pt x="26615" y="2168"/>
                  </a:lnTo>
                  <a:lnTo>
                    <a:pt x="28547" y="1782"/>
                  </a:lnTo>
                  <a:lnTo>
                    <a:pt x="30522" y="1417"/>
                  </a:lnTo>
                  <a:lnTo>
                    <a:pt x="31509" y="1245"/>
                  </a:lnTo>
                  <a:lnTo>
                    <a:pt x="32518" y="1095"/>
                  </a:lnTo>
                  <a:lnTo>
                    <a:pt x="33548" y="966"/>
                  </a:lnTo>
                  <a:lnTo>
                    <a:pt x="34579" y="837"/>
                  </a:lnTo>
                  <a:lnTo>
                    <a:pt x="35630" y="709"/>
                  </a:lnTo>
                  <a:lnTo>
                    <a:pt x="36682" y="601"/>
                  </a:lnTo>
                  <a:lnTo>
                    <a:pt x="37734" y="515"/>
                  </a:lnTo>
                  <a:lnTo>
                    <a:pt x="38828" y="451"/>
                  </a:lnTo>
                  <a:lnTo>
                    <a:pt x="39923" y="387"/>
                  </a:lnTo>
                  <a:lnTo>
                    <a:pt x="41018" y="344"/>
                  </a:lnTo>
                  <a:lnTo>
                    <a:pt x="42134" y="322"/>
                  </a:lnTo>
                  <a:lnTo>
                    <a:pt x="44409" y="322"/>
                  </a:lnTo>
                  <a:lnTo>
                    <a:pt x="45525" y="344"/>
                  </a:lnTo>
                  <a:lnTo>
                    <a:pt x="46641" y="387"/>
                  </a:lnTo>
                  <a:lnTo>
                    <a:pt x="47714" y="451"/>
                  </a:lnTo>
                  <a:lnTo>
                    <a:pt x="48809" y="515"/>
                  </a:lnTo>
                  <a:lnTo>
                    <a:pt x="49861" y="601"/>
                  </a:lnTo>
                  <a:lnTo>
                    <a:pt x="50934" y="709"/>
                  </a:lnTo>
                  <a:lnTo>
                    <a:pt x="51964" y="837"/>
                  </a:lnTo>
                  <a:lnTo>
                    <a:pt x="52994" y="966"/>
                  </a:lnTo>
                  <a:lnTo>
                    <a:pt x="54025" y="1095"/>
                  </a:lnTo>
                  <a:lnTo>
                    <a:pt x="55033" y="1245"/>
                  </a:lnTo>
                  <a:lnTo>
                    <a:pt x="56021" y="1417"/>
                  </a:lnTo>
                  <a:lnTo>
                    <a:pt x="57995" y="1782"/>
                  </a:lnTo>
                  <a:lnTo>
                    <a:pt x="59927" y="2168"/>
                  </a:lnTo>
                  <a:lnTo>
                    <a:pt x="61837" y="2597"/>
                  </a:lnTo>
                  <a:lnTo>
                    <a:pt x="63705" y="3070"/>
                  </a:lnTo>
                  <a:lnTo>
                    <a:pt x="65551" y="3563"/>
                  </a:lnTo>
                  <a:lnTo>
                    <a:pt x="67375" y="4057"/>
                  </a:lnTo>
                  <a:lnTo>
                    <a:pt x="69178" y="4593"/>
                  </a:lnTo>
                  <a:lnTo>
                    <a:pt x="70959" y="5109"/>
                  </a:lnTo>
                  <a:lnTo>
                    <a:pt x="74480" y="6203"/>
                  </a:lnTo>
                  <a:lnTo>
                    <a:pt x="78042" y="7298"/>
                  </a:lnTo>
                  <a:lnTo>
                    <a:pt x="79845" y="7834"/>
                  </a:lnTo>
                  <a:lnTo>
                    <a:pt x="81670" y="8350"/>
                  </a:lnTo>
                  <a:lnTo>
                    <a:pt x="83494" y="8865"/>
                  </a:lnTo>
                  <a:lnTo>
                    <a:pt x="85362" y="9358"/>
                  </a:lnTo>
                  <a:lnTo>
                    <a:pt x="87250" y="9831"/>
                  </a:lnTo>
                  <a:lnTo>
                    <a:pt x="89161" y="10260"/>
                  </a:lnTo>
                  <a:lnTo>
                    <a:pt x="91114" y="10668"/>
                  </a:lnTo>
                  <a:lnTo>
                    <a:pt x="93110" y="11033"/>
                  </a:lnTo>
                  <a:lnTo>
                    <a:pt x="94119" y="11183"/>
                  </a:lnTo>
                  <a:lnTo>
                    <a:pt x="95128" y="11355"/>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5"/>
                  </a:lnTo>
                  <a:lnTo>
                    <a:pt x="117922" y="11183"/>
                  </a:lnTo>
                  <a:lnTo>
                    <a:pt x="118931" y="11033"/>
                  </a:lnTo>
                  <a:lnTo>
                    <a:pt x="120905" y="10668"/>
                  </a:lnTo>
                  <a:lnTo>
                    <a:pt x="122859" y="10260"/>
                  </a:lnTo>
                  <a:lnTo>
                    <a:pt x="124790" y="9831"/>
                  </a:lnTo>
                  <a:lnTo>
                    <a:pt x="126679" y="9358"/>
                  </a:lnTo>
                  <a:lnTo>
                    <a:pt x="128525" y="8865"/>
                  </a:lnTo>
                  <a:lnTo>
                    <a:pt x="130371" y="8350"/>
                  </a:lnTo>
                  <a:lnTo>
                    <a:pt x="132195" y="7834"/>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202"/>
                  </a:lnTo>
                  <a:lnTo>
                    <a:pt x="159197" y="945"/>
                  </a:lnTo>
                  <a:lnTo>
                    <a:pt x="161043" y="730"/>
                  </a:lnTo>
                  <a:lnTo>
                    <a:pt x="162931" y="558"/>
                  </a:lnTo>
                  <a:lnTo>
                    <a:pt x="164842" y="430"/>
                  </a:lnTo>
                  <a:lnTo>
                    <a:pt x="164842" y="108"/>
                  </a:lnTo>
                  <a:lnTo>
                    <a:pt x="163876" y="150"/>
                  </a:lnTo>
                  <a:lnTo>
                    <a:pt x="162888" y="236"/>
                  </a:lnTo>
                  <a:lnTo>
                    <a:pt x="160978" y="408"/>
                  </a:lnTo>
                  <a:lnTo>
                    <a:pt x="159111" y="623"/>
                  </a:lnTo>
                  <a:lnTo>
                    <a:pt x="157265" y="880"/>
                  </a:lnTo>
                  <a:lnTo>
                    <a:pt x="155483" y="1159"/>
                  </a:lnTo>
                  <a:lnTo>
                    <a:pt x="153702" y="1503"/>
                  </a:lnTo>
                  <a:lnTo>
                    <a:pt x="151963" y="1846"/>
                  </a:lnTo>
                  <a:lnTo>
                    <a:pt x="150246" y="2232"/>
                  </a:lnTo>
                  <a:lnTo>
                    <a:pt x="148551" y="2662"/>
                  </a:lnTo>
                  <a:lnTo>
                    <a:pt x="146898" y="3091"/>
                  </a:lnTo>
                  <a:lnTo>
                    <a:pt x="145245" y="3542"/>
                  </a:lnTo>
                  <a:lnTo>
                    <a:pt x="143614" y="3992"/>
                  </a:lnTo>
                  <a:lnTo>
                    <a:pt x="140394" y="4958"/>
                  </a:lnTo>
                  <a:lnTo>
                    <a:pt x="137218" y="5924"/>
                  </a:lnTo>
                  <a:lnTo>
                    <a:pt x="133698" y="7019"/>
                  </a:lnTo>
                  <a:lnTo>
                    <a:pt x="131916" y="7555"/>
                  </a:lnTo>
                  <a:lnTo>
                    <a:pt x="130113" y="8071"/>
                  </a:lnTo>
                  <a:lnTo>
                    <a:pt x="128289" y="8564"/>
                  </a:lnTo>
                  <a:lnTo>
                    <a:pt x="126443" y="9058"/>
                  </a:lnTo>
                  <a:lnTo>
                    <a:pt x="124576" y="9530"/>
                  </a:lnTo>
                  <a:lnTo>
                    <a:pt x="122665" y="9959"/>
                  </a:lnTo>
                  <a:lnTo>
                    <a:pt x="120734" y="10346"/>
                  </a:lnTo>
                  <a:lnTo>
                    <a:pt x="118759" y="10711"/>
                  </a:lnTo>
                  <a:lnTo>
                    <a:pt x="117772" y="10882"/>
                  </a:lnTo>
                  <a:lnTo>
                    <a:pt x="116763" y="11033"/>
                  </a:lnTo>
                  <a:lnTo>
                    <a:pt x="115733" y="11183"/>
                  </a:lnTo>
                  <a:lnTo>
                    <a:pt x="114702" y="11312"/>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2"/>
                  </a:lnTo>
                  <a:lnTo>
                    <a:pt x="96287" y="11183"/>
                  </a:lnTo>
                  <a:lnTo>
                    <a:pt x="95278" y="11033"/>
                  </a:lnTo>
                  <a:lnTo>
                    <a:pt x="94269" y="10882"/>
                  </a:lnTo>
                  <a:lnTo>
                    <a:pt x="93260" y="10711"/>
                  </a:lnTo>
                  <a:lnTo>
                    <a:pt x="91286" y="10346"/>
                  </a:lnTo>
                  <a:lnTo>
                    <a:pt x="89354" y="9959"/>
                  </a:lnTo>
                  <a:lnTo>
                    <a:pt x="87465" y="9530"/>
                  </a:lnTo>
                  <a:lnTo>
                    <a:pt x="85576" y="9058"/>
                  </a:lnTo>
                  <a:lnTo>
                    <a:pt x="83730" y="8564"/>
                  </a:lnTo>
                  <a:lnTo>
                    <a:pt x="81927" y="8071"/>
                  </a:lnTo>
                  <a:lnTo>
                    <a:pt x="80124" y="7555"/>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4"/>
                  </a:lnTo>
                  <a:lnTo>
                    <a:pt x="52071" y="515"/>
                  </a:lnTo>
                  <a:lnTo>
                    <a:pt x="51020" y="387"/>
                  </a:lnTo>
                  <a:lnTo>
                    <a:pt x="49947" y="301"/>
                  </a:lnTo>
                  <a:lnTo>
                    <a:pt x="48873" y="215"/>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0"/>
            <p:cNvSpPr/>
            <p:nvPr/>
          </p:nvSpPr>
          <p:spPr>
            <a:xfrm>
              <a:off x="1475275" y="4669825"/>
              <a:ext cx="4121050" cy="303200"/>
            </a:xfrm>
            <a:custGeom>
              <a:avLst/>
              <a:gdLst/>
              <a:ahLst/>
              <a:cxnLst/>
              <a:rect l="l" t="t" r="r" b="b"/>
              <a:pathLst>
                <a:path w="164842" h="12128" extrusionOk="0">
                  <a:moveTo>
                    <a:pt x="42134" y="1"/>
                  </a:moveTo>
                  <a:lnTo>
                    <a:pt x="40996" y="22"/>
                  </a:lnTo>
                  <a:lnTo>
                    <a:pt x="39880" y="65"/>
                  </a:lnTo>
                  <a:lnTo>
                    <a:pt x="38764" y="129"/>
                  </a:lnTo>
                  <a:lnTo>
                    <a:pt x="37669" y="215"/>
                  </a:lnTo>
                  <a:lnTo>
                    <a:pt x="36596" y="301"/>
                  </a:lnTo>
                  <a:lnTo>
                    <a:pt x="35523" y="408"/>
                  </a:lnTo>
                  <a:lnTo>
                    <a:pt x="34471" y="516"/>
                  </a:lnTo>
                  <a:lnTo>
                    <a:pt x="33419" y="645"/>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0"/>
                  </a:lnTo>
                  <a:lnTo>
                    <a:pt x="17365" y="4594"/>
                  </a:lnTo>
                  <a:lnTo>
                    <a:pt x="19168" y="4057"/>
                  </a:lnTo>
                  <a:lnTo>
                    <a:pt x="20992" y="3564"/>
                  </a:lnTo>
                  <a:lnTo>
                    <a:pt x="22838" y="3070"/>
                  </a:lnTo>
                  <a:lnTo>
                    <a:pt x="24705" y="2619"/>
                  </a:lnTo>
                  <a:lnTo>
                    <a:pt x="26615" y="2168"/>
                  </a:lnTo>
                  <a:lnTo>
                    <a:pt x="28547" y="1782"/>
                  </a:lnTo>
                  <a:lnTo>
                    <a:pt x="30522" y="1417"/>
                  </a:lnTo>
                  <a:lnTo>
                    <a:pt x="31509" y="1246"/>
                  </a:lnTo>
                  <a:lnTo>
                    <a:pt x="32518" y="1095"/>
                  </a:lnTo>
                  <a:lnTo>
                    <a:pt x="33548" y="966"/>
                  </a:lnTo>
                  <a:lnTo>
                    <a:pt x="34579" y="838"/>
                  </a:lnTo>
                  <a:lnTo>
                    <a:pt x="35630" y="709"/>
                  </a:lnTo>
                  <a:lnTo>
                    <a:pt x="36682" y="623"/>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23"/>
                  </a:lnTo>
                  <a:lnTo>
                    <a:pt x="50934" y="709"/>
                  </a:lnTo>
                  <a:lnTo>
                    <a:pt x="51964" y="838"/>
                  </a:lnTo>
                  <a:lnTo>
                    <a:pt x="52994" y="966"/>
                  </a:lnTo>
                  <a:lnTo>
                    <a:pt x="54025" y="1095"/>
                  </a:lnTo>
                  <a:lnTo>
                    <a:pt x="55033" y="1246"/>
                  </a:lnTo>
                  <a:lnTo>
                    <a:pt x="56021" y="1417"/>
                  </a:lnTo>
                  <a:lnTo>
                    <a:pt x="57995" y="1782"/>
                  </a:lnTo>
                  <a:lnTo>
                    <a:pt x="59927" y="2168"/>
                  </a:lnTo>
                  <a:lnTo>
                    <a:pt x="61837" y="2619"/>
                  </a:lnTo>
                  <a:lnTo>
                    <a:pt x="63705" y="3070"/>
                  </a:lnTo>
                  <a:lnTo>
                    <a:pt x="65551" y="3564"/>
                  </a:lnTo>
                  <a:lnTo>
                    <a:pt x="67375" y="4057"/>
                  </a:lnTo>
                  <a:lnTo>
                    <a:pt x="69178" y="4594"/>
                  </a:lnTo>
                  <a:lnTo>
                    <a:pt x="70959" y="5130"/>
                  </a:lnTo>
                  <a:lnTo>
                    <a:pt x="74480" y="6204"/>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5"/>
                  </a:lnTo>
                  <a:lnTo>
                    <a:pt x="95128" y="11355"/>
                  </a:lnTo>
                  <a:lnTo>
                    <a:pt x="96158" y="11484"/>
                  </a:lnTo>
                  <a:lnTo>
                    <a:pt x="97210" y="11612"/>
                  </a:lnTo>
                  <a:lnTo>
                    <a:pt x="98261" y="11741"/>
                  </a:lnTo>
                  <a:lnTo>
                    <a:pt x="99334" y="11849"/>
                  </a:lnTo>
                  <a:lnTo>
                    <a:pt x="100408" y="11934"/>
                  </a:lnTo>
                  <a:lnTo>
                    <a:pt x="101502" y="11999"/>
                  </a:lnTo>
                  <a:lnTo>
                    <a:pt x="102618" y="12063"/>
                  </a:lnTo>
                  <a:lnTo>
                    <a:pt x="103735" y="12106"/>
                  </a:lnTo>
                  <a:lnTo>
                    <a:pt x="104872" y="12128"/>
                  </a:lnTo>
                  <a:lnTo>
                    <a:pt x="107169" y="12128"/>
                  </a:lnTo>
                  <a:lnTo>
                    <a:pt x="108306" y="12106"/>
                  </a:lnTo>
                  <a:lnTo>
                    <a:pt x="109422" y="12063"/>
                  </a:lnTo>
                  <a:lnTo>
                    <a:pt x="110517" y="11999"/>
                  </a:lnTo>
                  <a:lnTo>
                    <a:pt x="111612" y="11934"/>
                  </a:lnTo>
                  <a:lnTo>
                    <a:pt x="112706" y="11849"/>
                  </a:lnTo>
                  <a:lnTo>
                    <a:pt x="113758" y="11741"/>
                  </a:lnTo>
                  <a:lnTo>
                    <a:pt x="114810" y="11612"/>
                  </a:lnTo>
                  <a:lnTo>
                    <a:pt x="115861" y="11484"/>
                  </a:lnTo>
                  <a:lnTo>
                    <a:pt x="116892" y="11355"/>
                  </a:lnTo>
                  <a:lnTo>
                    <a:pt x="117922" y="11205"/>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8"/>
                  </a:lnTo>
                  <a:lnTo>
                    <a:pt x="153852" y="1825"/>
                  </a:lnTo>
                  <a:lnTo>
                    <a:pt x="155591" y="1482"/>
                  </a:lnTo>
                  <a:lnTo>
                    <a:pt x="157372" y="1203"/>
                  </a:lnTo>
                  <a:lnTo>
                    <a:pt x="159197" y="945"/>
                  </a:lnTo>
                  <a:lnTo>
                    <a:pt x="161043" y="730"/>
                  </a:lnTo>
                  <a:lnTo>
                    <a:pt x="162931" y="559"/>
                  </a:lnTo>
                  <a:lnTo>
                    <a:pt x="164842" y="430"/>
                  </a:lnTo>
                  <a:lnTo>
                    <a:pt x="164842" y="108"/>
                  </a:lnTo>
                  <a:lnTo>
                    <a:pt x="163876" y="151"/>
                  </a:lnTo>
                  <a:lnTo>
                    <a:pt x="162888" y="237"/>
                  </a:lnTo>
                  <a:lnTo>
                    <a:pt x="160978" y="408"/>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5"/>
                  </a:lnTo>
                  <a:lnTo>
                    <a:pt x="133698" y="7019"/>
                  </a:lnTo>
                  <a:lnTo>
                    <a:pt x="131916" y="7556"/>
                  </a:lnTo>
                  <a:lnTo>
                    <a:pt x="130113" y="8071"/>
                  </a:lnTo>
                  <a:lnTo>
                    <a:pt x="128289" y="8586"/>
                  </a:lnTo>
                  <a:lnTo>
                    <a:pt x="126443" y="9058"/>
                  </a:lnTo>
                  <a:lnTo>
                    <a:pt x="124576" y="9530"/>
                  </a:lnTo>
                  <a:lnTo>
                    <a:pt x="122665" y="9960"/>
                  </a:lnTo>
                  <a:lnTo>
                    <a:pt x="120734" y="10368"/>
                  </a:lnTo>
                  <a:lnTo>
                    <a:pt x="118759" y="10711"/>
                  </a:lnTo>
                  <a:lnTo>
                    <a:pt x="117772" y="10883"/>
                  </a:lnTo>
                  <a:lnTo>
                    <a:pt x="116763" y="11033"/>
                  </a:lnTo>
                  <a:lnTo>
                    <a:pt x="115733" y="11183"/>
                  </a:lnTo>
                  <a:lnTo>
                    <a:pt x="114702" y="11312"/>
                  </a:lnTo>
                  <a:lnTo>
                    <a:pt x="113672" y="11419"/>
                  </a:lnTo>
                  <a:lnTo>
                    <a:pt x="112620" y="11527"/>
                  </a:lnTo>
                  <a:lnTo>
                    <a:pt x="111547" y="11612"/>
                  </a:lnTo>
                  <a:lnTo>
                    <a:pt x="110474" y="11677"/>
                  </a:lnTo>
                  <a:lnTo>
                    <a:pt x="109379" y="11741"/>
                  </a:lnTo>
                  <a:lnTo>
                    <a:pt x="108263" y="11784"/>
                  </a:lnTo>
                  <a:lnTo>
                    <a:pt x="107147" y="11806"/>
                  </a:lnTo>
                  <a:lnTo>
                    <a:pt x="106010" y="11827"/>
                  </a:lnTo>
                  <a:lnTo>
                    <a:pt x="104872" y="11806"/>
                  </a:lnTo>
                  <a:lnTo>
                    <a:pt x="103756" y="11784"/>
                  </a:lnTo>
                  <a:lnTo>
                    <a:pt x="102661" y="11741"/>
                  </a:lnTo>
                  <a:lnTo>
                    <a:pt x="101567" y="11677"/>
                  </a:lnTo>
                  <a:lnTo>
                    <a:pt x="100493" y="11612"/>
                  </a:lnTo>
                  <a:lnTo>
                    <a:pt x="99420" y="11527"/>
                  </a:lnTo>
                  <a:lnTo>
                    <a:pt x="98369" y="11419"/>
                  </a:lnTo>
                  <a:lnTo>
                    <a:pt x="97317" y="11312"/>
                  </a:lnTo>
                  <a:lnTo>
                    <a:pt x="96287" y="11183"/>
                  </a:lnTo>
                  <a:lnTo>
                    <a:pt x="95278" y="11033"/>
                  </a:lnTo>
                  <a:lnTo>
                    <a:pt x="94269" y="10883"/>
                  </a:lnTo>
                  <a:lnTo>
                    <a:pt x="93260" y="10711"/>
                  </a:lnTo>
                  <a:lnTo>
                    <a:pt x="91286" y="10368"/>
                  </a:lnTo>
                  <a:lnTo>
                    <a:pt x="89354" y="9960"/>
                  </a:lnTo>
                  <a:lnTo>
                    <a:pt x="87465" y="9530"/>
                  </a:lnTo>
                  <a:lnTo>
                    <a:pt x="85576" y="9058"/>
                  </a:lnTo>
                  <a:lnTo>
                    <a:pt x="83730" y="8586"/>
                  </a:lnTo>
                  <a:lnTo>
                    <a:pt x="81927" y="8071"/>
                  </a:lnTo>
                  <a:lnTo>
                    <a:pt x="80124" y="7556"/>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5"/>
                  </a:lnTo>
                  <a:lnTo>
                    <a:pt x="52071" y="516"/>
                  </a:lnTo>
                  <a:lnTo>
                    <a:pt x="51020" y="408"/>
                  </a:lnTo>
                  <a:lnTo>
                    <a:pt x="49947" y="301"/>
                  </a:lnTo>
                  <a:lnTo>
                    <a:pt x="48873" y="215"/>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0"/>
            <p:cNvSpPr/>
            <p:nvPr/>
          </p:nvSpPr>
          <p:spPr>
            <a:xfrm>
              <a:off x="1475275" y="4723475"/>
              <a:ext cx="4121050" cy="303750"/>
            </a:xfrm>
            <a:custGeom>
              <a:avLst/>
              <a:gdLst/>
              <a:ahLst/>
              <a:cxnLst/>
              <a:rect l="l" t="t" r="r" b="b"/>
              <a:pathLst>
                <a:path w="164842" h="12150" extrusionOk="0">
                  <a:moveTo>
                    <a:pt x="42134" y="1"/>
                  </a:moveTo>
                  <a:lnTo>
                    <a:pt x="40996" y="44"/>
                  </a:lnTo>
                  <a:lnTo>
                    <a:pt x="39880" y="87"/>
                  </a:lnTo>
                  <a:lnTo>
                    <a:pt x="38764" y="130"/>
                  </a:lnTo>
                  <a:lnTo>
                    <a:pt x="37669" y="216"/>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9"/>
                  </a:lnTo>
                  <a:lnTo>
                    <a:pt x="17107" y="4294"/>
                  </a:lnTo>
                  <a:lnTo>
                    <a:pt x="15304" y="4830"/>
                  </a:lnTo>
                  <a:lnTo>
                    <a:pt x="11741" y="5925"/>
                  </a:lnTo>
                  <a:lnTo>
                    <a:pt x="8886" y="6805"/>
                  </a:lnTo>
                  <a:lnTo>
                    <a:pt x="5967" y="7685"/>
                  </a:lnTo>
                  <a:lnTo>
                    <a:pt x="4508" y="8114"/>
                  </a:lnTo>
                  <a:lnTo>
                    <a:pt x="3027" y="8522"/>
                  </a:lnTo>
                  <a:lnTo>
                    <a:pt x="1524" y="8930"/>
                  </a:lnTo>
                  <a:lnTo>
                    <a:pt x="1" y="9316"/>
                  </a:lnTo>
                  <a:lnTo>
                    <a:pt x="1" y="9660"/>
                  </a:lnTo>
                  <a:lnTo>
                    <a:pt x="1567" y="9273"/>
                  </a:lnTo>
                  <a:lnTo>
                    <a:pt x="3113" y="8865"/>
                  </a:lnTo>
                  <a:lnTo>
                    <a:pt x="4637" y="8436"/>
                  </a:lnTo>
                  <a:lnTo>
                    <a:pt x="6139" y="8007"/>
                  </a:lnTo>
                  <a:lnTo>
                    <a:pt x="9123" y="7105"/>
                  </a:lnTo>
                  <a:lnTo>
                    <a:pt x="12063" y="6204"/>
                  </a:lnTo>
                  <a:lnTo>
                    <a:pt x="15583" y="5131"/>
                  </a:lnTo>
                  <a:lnTo>
                    <a:pt x="17365" y="4594"/>
                  </a:lnTo>
                  <a:lnTo>
                    <a:pt x="19168" y="4058"/>
                  </a:lnTo>
                  <a:lnTo>
                    <a:pt x="20992" y="3564"/>
                  </a:lnTo>
                  <a:lnTo>
                    <a:pt x="22838" y="3070"/>
                  </a:lnTo>
                  <a:lnTo>
                    <a:pt x="24705" y="2620"/>
                  </a:lnTo>
                  <a:lnTo>
                    <a:pt x="26615" y="2169"/>
                  </a:lnTo>
                  <a:lnTo>
                    <a:pt x="28547" y="1782"/>
                  </a:lnTo>
                  <a:lnTo>
                    <a:pt x="30522" y="1418"/>
                  </a:lnTo>
                  <a:lnTo>
                    <a:pt x="31509" y="1246"/>
                  </a:lnTo>
                  <a:lnTo>
                    <a:pt x="32518" y="1096"/>
                  </a:lnTo>
                  <a:lnTo>
                    <a:pt x="33548" y="967"/>
                  </a:lnTo>
                  <a:lnTo>
                    <a:pt x="34579" y="838"/>
                  </a:lnTo>
                  <a:lnTo>
                    <a:pt x="35630" y="709"/>
                  </a:lnTo>
                  <a:lnTo>
                    <a:pt x="36682" y="623"/>
                  </a:lnTo>
                  <a:lnTo>
                    <a:pt x="37734" y="538"/>
                  </a:lnTo>
                  <a:lnTo>
                    <a:pt x="38828" y="452"/>
                  </a:lnTo>
                  <a:lnTo>
                    <a:pt x="39923" y="387"/>
                  </a:lnTo>
                  <a:lnTo>
                    <a:pt x="41018" y="366"/>
                  </a:lnTo>
                  <a:lnTo>
                    <a:pt x="42134" y="323"/>
                  </a:lnTo>
                  <a:lnTo>
                    <a:pt x="44409" y="323"/>
                  </a:lnTo>
                  <a:lnTo>
                    <a:pt x="45525" y="366"/>
                  </a:lnTo>
                  <a:lnTo>
                    <a:pt x="46641" y="387"/>
                  </a:lnTo>
                  <a:lnTo>
                    <a:pt x="47714" y="452"/>
                  </a:lnTo>
                  <a:lnTo>
                    <a:pt x="48809" y="538"/>
                  </a:lnTo>
                  <a:lnTo>
                    <a:pt x="49861" y="623"/>
                  </a:lnTo>
                  <a:lnTo>
                    <a:pt x="50934" y="709"/>
                  </a:lnTo>
                  <a:lnTo>
                    <a:pt x="51964" y="838"/>
                  </a:lnTo>
                  <a:lnTo>
                    <a:pt x="52994" y="967"/>
                  </a:lnTo>
                  <a:lnTo>
                    <a:pt x="54025" y="1096"/>
                  </a:lnTo>
                  <a:lnTo>
                    <a:pt x="55033" y="1246"/>
                  </a:lnTo>
                  <a:lnTo>
                    <a:pt x="56021" y="1418"/>
                  </a:lnTo>
                  <a:lnTo>
                    <a:pt x="57995" y="1782"/>
                  </a:lnTo>
                  <a:lnTo>
                    <a:pt x="59927" y="2169"/>
                  </a:lnTo>
                  <a:lnTo>
                    <a:pt x="61837" y="2620"/>
                  </a:lnTo>
                  <a:lnTo>
                    <a:pt x="63705" y="3070"/>
                  </a:lnTo>
                  <a:lnTo>
                    <a:pt x="65551" y="3564"/>
                  </a:lnTo>
                  <a:lnTo>
                    <a:pt x="67375" y="4058"/>
                  </a:lnTo>
                  <a:lnTo>
                    <a:pt x="69178" y="4594"/>
                  </a:lnTo>
                  <a:lnTo>
                    <a:pt x="70959" y="5131"/>
                  </a:lnTo>
                  <a:lnTo>
                    <a:pt x="74480" y="6204"/>
                  </a:lnTo>
                  <a:lnTo>
                    <a:pt x="78042" y="7299"/>
                  </a:lnTo>
                  <a:lnTo>
                    <a:pt x="79845" y="7835"/>
                  </a:lnTo>
                  <a:lnTo>
                    <a:pt x="81670" y="8372"/>
                  </a:lnTo>
                  <a:lnTo>
                    <a:pt x="83494" y="8865"/>
                  </a:lnTo>
                  <a:lnTo>
                    <a:pt x="85362" y="9359"/>
                  </a:lnTo>
                  <a:lnTo>
                    <a:pt x="87250" y="9831"/>
                  </a:lnTo>
                  <a:lnTo>
                    <a:pt x="89161" y="10261"/>
                  </a:lnTo>
                  <a:lnTo>
                    <a:pt x="91114" y="10668"/>
                  </a:lnTo>
                  <a:lnTo>
                    <a:pt x="93110" y="11033"/>
                  </a:lnTo>
                  <a:lnTo>
                    <a:pt x="94119" y="11205"/>
                  </a:lnTo>
                  <a:lnTo>
                    <a:pt x="95128" y="11355"/>
                  </a:lnTo>
                  <a:lnTo>
                    <a:pt x="96158" y="11484"/>
                  </a:lnTo>
                  <a:lnTo>
                    <a:pt x="97210" y="11613"/>
                  </a:lnTo>
                  <a:lnTo>
                    <a:pt x="98261" y="11742"/>
                  </a:lnTo>
                  <a:lnTo>
                    <a:pt x="99334" y="11849"/>
                  </a:lnTo>
                  <a:lnTo>
                    <a:pt x="100408" y="11935"/>
                  </a:lnTo>
                  <a:lnTo>
                    <a:pt x="101502" y="11999"/>
                  </a:lnTo>
                  <a:lnTo>
                    <a:pt x="102618" y="12064"/>
                  </a:lnTo>
                  <a:lnTo>
                    <a:pt x="103735" y="12107"/>
                  </a:lnTo>
                  <a:lnTo>
                    <a:pt x="104872" y="12128"/>
                  </a:lnTo>
                  <a:lnTo>
                    <a:pt x="106010" y="12149"/>
                  </a:lnTo>
                  <a:lnTo>
                    <a:pt x="107169" y="12128"/>
                  </a:lnTo>
                  <a:lnTo>
                    <a:pt x="108306" y="12107"/>
                  </a:lnTo>
                  <a:lnTo>
                    <a:pt x="109422" y="12064"/>
                  </a:lnTo>
                  <a:lnTo>
                    <a:pt x="110517" y="11999"/>
                  </a:lnTo>
                  <a:lnTo>
                    <a:pt x="111612" y="11935"/>
                  </a:lnTo>
                  <a:lnTo>
                    <a:pt x="112706" y="11849"/>
                  </a:lnTo>
                  <a:lnTo>
                    <a:pt x="113758" y="11742"/>
                  </a:lnTo>
                  <a:lnTo>
                    <a:pt x="114810" y="11613"/>
                  </a:lnTo>
                  <a:lnTo>
                    <a:pt x="115861" y="11484"/>
                  </a:lnTo>
                  <a:lnTo>
                    <a:pt x="116892" y="11355"/>
                  </a:lnTo>
                  <a:lnTo>
                    <a:pt x="117922" y="11205"/>
                  </a:lnTo>
                  <a:lnTo>
                    <a:pt x="118931" y="11033"/>
                  </a:lnTo>
                  <a:lnTo>
                    <a:pt x="120905" y="10668"/>
                  </a:lnTo>
                  <a:lnTo>
                    <a:pt x="122859" y="10261"/>
                  </a:lnTo>
                  <a:lnTo>
                    <a:pt x="124790" y="9831"/>
                  </a:lnTo>
                  <a:lnTo>
                    <a:pt x="126679" y="9359"/>
                  </a:lnTo>
                  <a:lnTo>
                    <a:pt x="128525" y="8865"/>
                  </a:lnTo>
                  <a:lnTo>
                    <a:pt x="130371" y="8372"/>
                  </a:lnTo>
                  <a:lnTo>
                    <a:pt x="132195" y="7835"/>
                  </a:lnTo>
                  <a:lnTo>
                    <a:pt x="133977" y="7299"/>
                  </a:lnTo>
                  <a:lnTo>
                    <a:pt x="137540" y="6204"/>
                  </a:lnTo>
                  <a:lnTo>
                    <a:pt x="140674" y="5238"/>
                  </a:lnTo>
                  <a:lnTo>
                    <a:pt x="143872" y="4294"/>
                  </a:lnTo>
                  <a:lnTo>
                    <a:pt x="145481" y="3843"/>
                  </a:lnTo>
                  <a:lnTo>
                    <a:pt x="147113" y="3392"/>
                  </a:lnTo>
                  <a:lnTo>
                    <a:pt x="148765" y="2963"/>
                  </a:lnTo>
                  <a:lnTo>
                    <a:pt x="150439" y="2555"/>
                  </a:lnTo>
                  <a:lnTo>
                    <a:pt x="152135" y="2169"/>
                  </a:lnTo>
                  <a:lnTo>
                    <a:pt x="153852" y="1825"/>
                  </a:lnTo>
                  <a:lnTo>
                    <a:pt x="155591" y="1482"/>
                  </a:lnTo>
                  <a:lnTo>
                    <a:pt x="157372" y="1203"/>
                  </a:lnTo>
                  <a:lnTo>
                    <a:pt x="159197" y="945"/>
                  </a:lnTo>
                  <a:lnTo>
                    <a:pt x="161043" y="731"/>
                  </a:lnTo>
                  <a:lnTo>
                    <a:pt x="162931" y="559"/>
                  </a:lnTo>
                  <a:lnTo>
                    <a:pt x="164842" y="430"/>
                  </a:lnTo>
                  <a:lnTo>
                    <a:pt x="164842" y="108"/>
                  </a:lnTo>
                  <a:lnTo>
                    <a:pt x="162888" y="237"/>
                  </a:lnTo>
                  <a:lnTo>
                    <a:pt x="160978" y="409"/>
                  </a:lnTo>
                  <a:lnTo>
                    <a:pt x="159111" y="623"/>
                  </a:lnTo>
                  <a:lnTo>
                    <a:pt x="157265" y="881"/>
                  </a:lnTo>
                  <a:lnTo>
                    <a:pt x="155483" y="1181"/>
                  </a:lnTo>
                  <a:lnTo>
                    <a:pt x="153702" y="1503"/>
                  </a:lnTo>
                  <a:lnTo>
                    <a:pt x="151963" y="1868"/>
                  </a:lnTo>
                  <a:lnTo>
                    <a:pt x="150246" y="2255"/>
                  </a:lnTo>
                  <a:lnTo>
                    <a:pt x="148551" y="2662"/>
                  </a:lnTo>
                  <a:lnTo>
                    <a:pt x="146898" y="3092"/>
                  </a:lnTo>
                  <a:lnTo>
                    <a:pt x="145245" y="3542"/>
                  </a:lnTo>
                  <a:lnTo>
                    <a:pt x="143614" y="3993"/>
                  </a:lnTo>
                  <a:lnTo>
                    <a:pt x="140394" y="4959"/>
                  </a:lnTo>
                  <a:lnTo>
                    <a:pt x="137218" y="5925"/>
                  </a:lnTo>
                  <a:lnTo>
                    <a:pt x="133698" y="7020"/>
                  </a:lnTo>
                  <a:lnTo>
                    <a:pt x="131916" y="7556"/>
                  </a:lnTo>
                  <a:lnTo>
                    <a:pt x="130113" y="8071"/>
                  </a:lnTo>
                  <a:lnTo>
                    <a:pt x="128289" y="8586"/>
                  </a:lnTo>
                  <a:lnTo>
                    <a:pt x="126443" y="9059"/>
                  </a:lnTo>
                  <a:lnTo>
                    <a:pt x="124576" y="9531"/>
                  </a:lnTo>
                  <a:lnTo>
                    <a:pt x="122665" y="9960"/>
                  </a:lnTo>
                  <a:lnTo>
                    <a:pt x="120734" y="10368"/>
                  </a:lnTo>
                  <a:lnTo>
                    <a:pt x="118759" y="10711"/>
                  </a:lnTo>
                  <a:lnTo>
                    <a:pt x="117772" y="10883"/>
                  </a:lnTo>
                  <a:lnTo>
                    <a:pt x="116763" y="11033"/>
                  </a:lnTo>
                  <a:lnTo>
                    <a:pt x="115733" y="11184"/>
                  </a:lnTo>
                  <a:lnTo>
                    <a:pt x="114702" y="11312"/>
                  </a:lnTo>
                  <a:lnTo>
                    <a:pt x="113672" y="11420"/>
                  </a:lnTo>
                  <a:lnTo>
                    <a:pt x="112620" y="11527"/>
                  </a:lnTo>
                  <a:lnTo>
                    <a:pt x="111547" y="11613"/>
                  </a:lnTo>
                  <a:lnTo>
                    <a:pt x="110474" y="11677"/>
                  </a:lnTo>
                  <a:lnTo>
                    <a:pt x="109379" y="11742"/>
                  </a:lnTo>
                  <a:lnTo>
                    <a:pt x="108263" y="11785"/>
                  </a:lnTo>
                  <a:lnTo>
                    <a:pt x="107147" y="11806"/>
                  </a:lnTo>
                  <a:lnTo>
                    <a:pt x="106010" y="11827"/>
                  </a:lnTo>
                  <a:lnTo>
                    <a:pt x="104872" y="11806"/>
                  </a:lnTo>
                  <a:lnTo>
                    <a:pt x="103756" y="11785"/>
                  </a:lnTo>
                  <a:lnTo>
                    <a:pt x="102661" y="11742"/>
                  </a:lnTo>
                  <a:lnTo>
                    <a:pt x="101567" y="11677"/>
                  </a:lnTo>
                  <a:lnTo>
                    <a:pt x="100493" y="11613"/>
                  </a:lnTo>
                  <a:lnTo>
                    <a:pt x="99420" y="11527"/>
                  </a:lnTo>
                  <a:lnTo>
                    <a:pt x="98369" y="11420"/>
                  </a:lnTo>
                  <a:lnTo>
                    <a:pt x="97317" y="11312"/>
                  </a:lnTo>
                  <a:lnTo>
                    <a:pt x="96287" y="11184"/>
                  </a:lnTo>
                  <a:lnTo>
                    <a:pt x="95278" y="11033"/>
                  </a:lnTo>
                  <a:lnTo>
                    <a:pt x="94269" y="10883"/>
                  </a:lnTo>
                  <a:lnTo>
                    <a:pt x="93260" y="10711"/>
                  </a:lnTo>
                  <a:lnTo>
                    <a:pt x="91286" y="10368"/>
                  </a:lnTo>
                  <a:lnTo>
                    <a:pt x="89354" y="9960"/>
                  </a:lnTo>
                  <a:lnTo>
                    <a:pt x="87465" y="9531"/>
                  </a:lnTo>
                  <a:lnTo>
                    <a:pt x="85576" y="9059"/>
                  </a:lnTo>
                  <a:lnTo>
                    <a:pt x="83730" y="8586"/>
                  </a:lnTo>
                  <a:lnTo>
                    <a:pt x="81927" y="8071"/>
                  </a:lnTo>
                  <a:lnTo>
                    <a:pt x="80124" y="7556"/>
                  </a:lnTo>
                  <a:lnTo>
                    <a:pt x="78322" y="7020"/>
                  </a:lnTo>
                  <a:lnTo>
                    <a:pt x="74801" y="5925"/>
                  </a:lnTo>
                  <a:lnTo>
                    <a:pt x="71238" y="4830"/>
                  </a:lnTo>
                  <a:lnTo>
                    <a:pt x="69436" y="4294"/>
                  </a:lnTo>
                  <a:lnTo>
                    <a:pt x="67633" y="3779"/>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6"/>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0"/>
            <p:cNvSpPr/>
            <p:nvPr/>
          </p:nvSpPr>
          <p:spPr>
            <a:xfrm>
              <a:off x="1475275" y="4777150"/>
              <a:ext cx="4121050" cy="303725"/>
            </a:xfrm>
            <a:custGeom>
              <a:avLst/>
              <a:gdLst/>
              <a:ahLst/>
              <a:cxnLst/>
              <a:rect l="l" t="t" r="r" b="b"/>
              <a:pathLst>
                <a:path w="164842" h="12149" extrusionOk="0">
                  <a:moveTo>
                    <a:pt x="43271" y="0"/>
                  </a:moveTo>
                  <a:lnTo>
                    <a:pt x="42134" y="22"/>
                  </a:lnTo>
                  <a:lnTo>
                    <a:pt x="40996" y="43"/>
                  </a:lnTo>
                  <a:lnTo>
                    <a:pt x="39880" y="86"/>
                  </a:lnTo>
                  <a:lnTo>
                    <a:pt x="38764" y="129"/>
                  </a:lnTo>
                  <a:lnTo>
                    <a:pt x="37669" y="215"/>
                  </a:lnTo>
                  <a:lnTo>
                    <a:pt x="36596" y="301"/>
                  </a:lnTo>
                  <a:lnTo>
                    <a:pt x="35523" y="408"/>
                  </a:lnTo>
                  <a:lnTo>
                    <a:pt x="34471" y="515"/>
                  </a:lnTo>
                  <a:lnTo>
                    <a:pt x="33419" y="644"/>
                  </a:lnTo>
                  <a:lnTo>
                    <a:pt x="32389" y="795"/>
                  </a:lnTo>
                  <a:lnTo>
                    <a:pt x="31380" y="945"/>
                  </a:lnTo>
                  <a:lnTo>
                    <a:pt x="30372" y="1116"/>
                  </a:lnTo>
                  <a:lnTo>
                    <a:pt x="28375" y="1481"/>
                  </a:lnTo>
                  <a:lnTo>
                    <a:pt x="26422" y="1868"/>
                  </a:lnTo>
                  <a:lnTo>
                    <a:pt x="24512" y="2318"/>
                  </a:lnTo>
                  <a:lnTo>
                    <a:pt x="22623" y="2769"/>
                  </a:lnTo>
                  <a:lnTo>
                    <a:pt x="20756" y="3263"/>
                  </a:lnTo>
                  <a:lnTo>
                    <a:pt x="18910" y="3778"/>
                  </a:lnTo>
                  <a:lnTo>
                    <a:pt x="17107" y="4315"/>
                  </a:lnTo>
                  <a:lnTo>
                    <a:pt x="15304" y="4851"/>
                  </a:lnTo>
                  <a:lnTo>
                    <a:pt x="11741" y="5924"/>
                  </a:lnTo>
                  <a:lnTo>
                    <a:pt x="8886" y="6826"/>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78"/>
                  </a:lnTo>
                  <a:lnTo>
                    <a:pt x="20992" y="3563"/>
                  </a:lnTo>
                  <a:lnTo>
                    <a:pt x="22838" y="3070"/>
                  </a:lnTo>
                  <a:lnTo>
                    <a:pt x="24705" y="2619"/>
                  </a:lnTo>
                  <a:lnTo>
                    <a:pt x="26615" y="2190"/>
                  </a:lnTo>
                  <a:lnTo>
                    <a:pt x="28547" y="1782"/>
                  </a:lnTo>
                  <a:lnTo>
                    <a:pt x="30522" y="1417"/>
                  </a:lnTo>
                  <a:lnTo>
                    <a:pt x="31509" y="1267"/>
                  </a:lnTo>
                  <a:lnTo>
                    <a:pt x="32518" y="1095"/>
                  </a:lnTo>
                  <a:lnTo>
                    <a:pt x="33548" y="966"/>
                  </a:lnTo>
                  <a:lnTo>
                    <a:pt x="34579" y="837"/>
                  </a:lnTo>
                  <a:lnTo>
                    <a:pt x="35630" y="730"/>
                  </a:lnTo>
                  <a:lnTo>
                    <a:pt x="36682" y="623"/>
                  </a:lnTo>
                  <a:lnTo>
                    <a:pt x="37734" y="537"/>
                  </a:lnTo>
                  <a:lnTo>
                    <a:pt x="38828" y="451"/>
                  </a:lnTo>
                  <a:lnTo>
                    <a:pt x="39923" y="408"/>
                  </a:lnTo>
                  <a:lnTo>
                    <a:pt x="41018" y="365"/>
                  </a:lnTo>
                  <a:lnTo>
                    <a:pt x="42134" y="322"/>
                  </a:lnTo>
                  <a:lnTo>
                    <a:pt x="44409" y="322"/>
                  </a:lnTo>
                  <a:lnTo>
                    <a:pt x="45525" y="365"/>
                  </a:lnTo>
                  <a:lnTo>
                    <a:pt x="46641" y="408"/>
                  </a:lnTo>
                  <a:lnTo>
                    <a:pt x="47714" y="451"/>
                  </a:lnTo>
                  <a:lnTo>
                    <a:pt x="48809" y="537"/>
                  </a:lnTo>
                  <a:lnTo>
                    <a:pt x="49861" y="623"/>
                  </a:lnTo>
                  <a:lnTo>
                    <a:pt x="50934" y="730"/>
                  </a:lnTo>
                  <a:lnTo>
                    <a:pt x="51964" y="837"/>
                  </a:lnTo>
                  <a:lnTo>
                    <a:pt x="52994" y="966"/>
                  </a:lnTo>
                  <a:lnTo>
                    <a:pt x="54025" y="1095"/>
                  </a:lnTo>
                  <a:lnTo>
                    <a:pt x="55033" y="1267"/>
                  </a:lnTo>
                  <a:lnTo>
                    <a:pt x="56021" y="1417"/>
                  </a:lnTo>
                  <a:lnTo>
                    <a:pt x="57995" y="1782"/>
                  </a:lnTo>
                  <a:lnTo>
                    <a:pt x="59927" y="2190"/>
                  </a:lnTo>
                  <a:lnTo>
                    <a:pt x="61837" y="2619"/>
                  </a:lnTo>
                  <a:lnTo>
                    <a:pt x="63705" y="3070"/>
                  </a:lnTo>
                  <a:lnTo>
                    <a:pt x="65551" y="3563"/>
                  </a:lnTo>
                  <a:lnTo>
                    <a:pt x="67375" y="4078"/>
                  </a:lnTo>
                  <a:lnTo>
                    <a:pt x="69178" y="4594"/>
                  </a:lnTo>
                  <a:lnTo>
                    <a:pt x="70959" y="5130"/>
                  </a:lnTo>
                  <a:lnTo>
                    <a:pt x="74480" y="6203"/>
                  </a:lnTo>
                  <a:lnTo>
                    <a:pt x="78042" y="7298"/>
                  </a:lnTo>
                  <a:lnTo>
                    <a:pt x="79845" y="7835"/>
                  </a:lnTo>
                  <a:lnTo>
                    <a:pt x="81670" y="8371"/>
                  </a:lnTo>
                  <a:lnTo>
                    <a:pt x="83494" y="8886"/>
                  </a:lnTo>
                  <a:lnTo>
                    <a:pt x="85362" y="9359"/>
                  </a:lnTo>
                  <a:lnTo>
                    <a:pt x="87250" y="9831"/>
                  </a:lnTo>
                  <a:lnTo>
                    <a:pt x="89161" y="10260"/>
                  </a:lnTo>
                  <a:lnTo>
                    <a:pt x="91114" y="10668"/>
                  </a:lnTo>
                  <a:lnTo>
                    <a:pt x="93110" y="11033"/>
                  </a:lnTo>
                  <a:lnTo>
                    <a:pt x="94119" y="11204"/>
                  </a:lnTo>
                  <a:lnTo>
                    <a:pt x="95128" y="11355"/>
                  </a:lnTo>
                  <a:lnTo>
                    <a:pt x="96158" y="11505"/>
                  </a:lnTo>
                  <a:lnTo>
                    <a:pt x="97210" y="11634"/>
                  </a:lnTo>
                  <a:lnTo>
                    <a:pt x="98261" y="11741"/>
                  </a:lnTo>
                  <a:lnTo>
                    <a:pt x="99334" y="11848"/>
                  </a:lnTo>
                  <a:lnTo>
                    <a:pt x="100408" y="11934"/>
                  </a:lnTo>
                  <a:lnTo>
                    <a:pt x="101502" y="11999"/>
                  </a:lnTo>
                  <a:lnTo>
                    <a:pt x="102618" y="12063"/>
                  </a:lnTo>
                  <a:lnTo>
                    <a:pt x="103735" y="12106"/>
                  </a:lnTo>
                  <a:lnTo>
                    <a:pt x="104872" y="12127"/>
                  </a:lnTo>
                  <a:lnTo>
                    <a:pt x="106010" y="12149"/>
                  </a:lnTo>
                  <a:lnTo>
                    <a:pt x="107169" y="12127"/>
                  </a:lnTo>
                  <a:lnTo>
                    <a:pt x="108306" y="12106"/>
                  </a:lnTo>
                  <a:lnTo>
                    <a:pt x="109422" y="12063"/>
                  </a:lnTo>
                  <a:lnTo>
                    <a:pt x="110517" y="11999"/>
                  </a:lnTo>
                  <a:lnTo>
                    <a:pt x="111612" y="11934"/>
                  </a:lnTo>
                  <a:lnTo>
                    <a:pt x="112706" y="11848"/>
                  </a:lnTo>
                  <a:lnTo>
                    <a:pt x="113758" y="11741"/>
                  </a:lnTo>
                  <a:lnTo>
                    <a:pt x="114810" y="11634"/>
                  </a:lnTo>
                  <a:lnTo>
                    <a:pt x="115861" y="11505"/>
                  </a:lnTo>
                  <a:lnTo>
                    <a:pt x="116892" y="11355"/>
                  </a:lnTo>
                  <a:lnTo>
                    <a:pt x="117922" y="11204"/>
                  </a:lnTo>
                  <a:lnTo>
                    <a:pt x="118931" y="11033"/>
                  </a:lnTo>
                  <a:lnTo>
                    <a:pt x="120905" y="10668"/>
                  </a:lnTo>
                  <a:lnTo>
                    <a:pt x="122859" y="10260"/>
                  </a:lnTo>
                  <a:lnTo>
                    <a:pt x="124790" y="9831"/>
                  </a:lnTo>
                  <a:lnTo>
                    <a:pt x="126679" y="9359"/>
                  </a:lnTo>
                  <a:lnTo>
                    <a:pt x="128525" y="8886"/>
                  </a:lnTo>
                  <a:lnTo>
                    <a:pt x="130371" y="8371"/>
                  </a:lnTo>
                  <a:lnTo>
                    <a:pt x="132195" y="7835"/>
                  </a:lnTo>
                  <a:lnTo>
                    <a:pt x="133977" y="7298"/>
                  </a:lnTo>
                  <a:lnTo>
                    <a:pt x="137540" y="6203"/>
                  </a:lnTo>
                  <a:lnTo>
                    <a:pt x="140674" y="5237"/>
                  </a:lnTo>
                  <a:lnTo>
                    <a:pt x="143872" y="4293"/>
                  </a:lnTo>
                  <a:lnTo>
                    <a:pt x="145481" y="3842"/>
                  </a:lnTo>
                  <a:lnTo>
                    <a:pt x="147113" y="3392"/>
                  </a:lnTo>
                  <a:lnTo>
                    <a:pt x="148765" y="2962"/>
                  </a:lnTo>
                  <a:lnTo>
                    <a:pt x="150439" y="2555"/>
                  </a:lnTo>
                  <a:lnTo>
                    <a:pt x="152135" y="2168"/>
                  </a:lnTo>
                  <a:lnTo>
                    <a:pt x="153852" y="1825"/>
                  </a:lnTo>
                  <a:lnTo>
                    <a:pt x="155591" y="1503"/>
                  </a:lnTo>
                  <a:lnTo>
                    <a:pt x="157372" y="1202"/>
                  </a:lnTo>
                  <a:lnTo>
                    <a:pt x="159197" y="945"/>
                  </a:lnTo>
                  <a:lnTo>
                    <a:pt x="161043" y="730"/>
                  </a:lnTo>
                  <a:lnTo>
                    <a:pt x="162931" y="558"/>
                  </a:lnTo>
                  <a:lnTo>
                    <a:pt x="164842" y="430"/>
                  </a:lnTo>
                  <a:lnTo>
                    <a:pt x="164842" y="108"/>
                  </a:lnTo>
                  <a:lnTo>
                    <a:pt x="162888" y="236"/>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8"/>
                  </a:lnTo>
                  <a:lnTo>
                    <a:pt x="137218" y="5924"/>
                  </a:lnTo>
                  <a:lnTo>
                    <a:pt x="133698" y="7019"/>
                  </a:lnTo>
                  <a:lnTo>
                    <a:pt x="131916" y="7556"/>
                  </a:lnTo>
                  <a:lnTo>
                    <a:pt x="130113" y="8071"/>
                  </a:lnTo>
                  <a:lnTo>
                    <a:pt x="128289" y="8586"/>
                  </a:lnTo>
                  <a:lnTo>
                    <a:pt x="126443" y="9079"/>
                  </a:lnTo>
                  <a:lnTo>
                    <a:pt x="124576" y="9530"/>
                  </a:lnTo>
                  <a:lnTo>
                    <a:pt x="122665" y="9960"/>
                  </a:lnTo>
                  <a:lnTo>
                    <a:pt x="120734" y="10367"/>
                  </a:lnTo>
                  <a:lnTo>
                    <a:pt x="118759" y="10732"/>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32"/>
                  </a:lnTo>
                  <a:lnTo>
                    <a:pt x="91286" y="10367"/>
                  </a:lnTo>
                  <a:lnTo>
                    <a:pt x="89354" y="9960"/>
                  </a:lnTo>
                  <a:lnTo>
                    <a:pt x="87465" y="9530"/>
                  </a:lnTo>
                  <a:lnTo>
                    <a:pt x="85576" y="9079"/>
                  </a:lnTo>
                  <a:lnTo>
                    <a:pt x="83730" y="8586"/>
                  </a:lnTo>
                  <a:lnTo>
                    <a:pt x="81927" y="8071"/>
                  </a:lnTo>
                  <a:lnTo>
                    <a:pt x="80124" y="7556"/>
                  </a:lnTo>
                  <a:lnTo>
                    <a:pt x="78322" y="7019"/>
                  </a:lnTo>
                  <a:lnTo>
                    <a:pt x="74801" y="5924"/>
                  </a:lnTo>
                  <a:lnTo>
                    <a:pt x="71238" y="4851"/>
                  </a:lnTo>
                  <a:lnTo>
                    <a:pt x="69436" y="4315"/>
                  </a:lnTo>
                  <a:lnTo>
                    <a:pt x="67633" y="3778"/>
                  </a:lnTo>
                  <a:lnTo>
                    <a:pt x="65787" y="3263"/>
                  </a:lnTo>
                  <a:lnTo>
                    <a:pt x="63941" y="2769"/>
                  </a:lnTo>
                  <a:lnTo>
                    <a:pt x="62052" y="2318"/>
                  </a:lnTo>
                  <a:lnTo>
                    <a:pt x="60120" y="1868"/>
                  </a:lnTo>
                  <a:lnTo>
                    <a:pt x="58167" y="1481"/>
                  </a:lnTo>
                  <a:lnTo>
                    <a:pt x="56171" y="1116"/>
                  </a:lnTo>
                  <a:lnTo>
                    <a:pt x="55162" y="945"/>
                  </a:lnTo>
                  <a:lnTo>
                    <a:pt x="54153" y="795"/>
                  </a:lnTo>
                  <a:lnTo>
                    <a:pt x="53123" y="644"/>
                  </a:lnTo>
                  <a:lnTo>
                    <a:pt x="52071" y="515"/>
                  </a:lnTo>
                  <a:lnTo>
                    <a:pt x="51020" y="408"/>
                  </a:lnTo>
                  <a:lnTo>
                    <a:pt x="49947" y="301"/>
                  </a:lnTo>
                  <a:lnTo>
                    <a:pt x="48873" y="215"/>
                  </a:lnTo>
                  <a:lnTo>
                    <a:pt x="47779" y="129"/>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0"/>
            <p:cNvSpPr/>
            <p:nvPr/>
          </p:nvSpPr>
          <p:spPr>
            <a:xfrm>
              <a:off x="1475275" y="4830800"/>
              <a:ext cx="4121050" cy="303750"/>
            </a:xfrm>
            <a:custGeom>
              <a:avLst/>
              <a:gdLst/>
              <a:ahLst/>
              <a:cxnLst/>
              <a:rect l="l" t="t" r="r" b="b"/>
              <a:pathLst>
                <a:path w="164842" h="12150" extrusionOk="0">
                  <a:moveTo>
                    <a:pt x="43271" y="1"/>
                  </a:moveTo>
                  <a:lnTo>
                    <a:pt x="42134" y="22"/>
                  </a:lnTo>
                  <a:lnTo>
                    <a:pt x="40996" y="44"/>
                  </a:lnTo>
                  <a:lnTo>
                    <a:pt x="39880" y="87"/>
                  </a:lnTo>
                  <a:lnTo>
                    <a:pt x="38764" y="151"/>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315"/>
                  </a:lnTo>
                  <a:lnTo>
                    <a:pt x="15304" y="4852"/>
                  </a:lnTo>
                  <a:lnTo>
                    <a:pt x="11741" y="5946"/>
                  </a:lnTo>
                  <a:lnTo>
                    <a:pt x="8886" y="6826"/>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27"/>
                  </a:lnTo>
                  <a:lnTo>
                    <a:pt x="12063" y="6204"/>
                  </a:lnTo>
                  <a:lnTo>
                    <a:pt x="15583" y="5131"/>
                  </a:lnTo>
                  <a:lnTo>
                    <a:pt x="17365" y="4594"/>
                  </a:lnTo>
                  <a:lnTo>
                    <a:pt x="19168" y="4079"/>
                  </a:lnTo>
                  <a:lnTo>
                    <a:pt x="20992" y="3564"/>
                  </a:lnTo>
                  <a:lnTo>
                    <a:pt x="22838" y="3070"/>
                  </a:lnTo>
                  <a:lnTo>
                    <a:pt x="24705" y="2619"/>
                  </a:lnTo>
                  <a:lnTo>
                    <a:pt x="26615" y="2190"/>
                  </a:lnTo>
                  <a:lnTo>
                    <a:pt x="28547" y="1782"/>
                  </a:lnTo>
                  <a:lnTo>
                    <a:pt x="30522" y="1417"/>
                  </a:lnTo>
                  <a:lnTo>
                    <a:pt x="31509" y="1267"/>
                  </a:lnTo>
                  <a:lnTo>
                    <a:pt x="32518" y="1117"/>
                  </a:lnTo>
                  <a:lnTo>
                    <a:pt x="33548" y="967"/>
                  </a:lnTo>
                  <a:lnTo>
                    <a:pt x="34579" y="838"/>
                  </a:lnTo>
                  <a:lnTo>
                    <a:pt x="35630" y="730"/>
                  </a:lnTo>
                  <a:lnTo>
                    <a:pt x="36682" y="623"/>
                  </a:lnTo>
                  <a:lnTo>
                    <a:pt x="37734" y="537"/>
                  </a:lnTo>
                  <a:lnTo>
                    <a:pt x="38828" y="451"/>
                  </a:lnTo>
                  <a:lnTo>
                    <a:pt x="39923" y="409"/>
                  </a:lnTo>
                  <a:lnTo>
                    <a:pt x="41018" y="366"/>
                  </a:lnTo>
                  <a:lnTo>
                    <a:pt x="42134" y="344"/>
                  </a:lnTo>
                  <a:lnTo>
                    <a:pt x="43271" y="323"/>
                  </a:lnTo>
                  <a:lnTo>
                    <a:pt x="44409" y="344"/>
                  </a:lnTo>
                  <a:lnTo>
                    <a:pt x="45525" y="366"/>
                  </a:lnTo>
                  <a:lnTo>
                    <a:pt x="46641" y="409"/>
                  </a:lnTo>
                  <a:lnTo>
                    <a:pt x="47714" y="451"/>
                  </a:lnTo>
                  <a:lnTo>
                    <a:pt x="48809" y="537"/>
                  </a:lnTo>
                  <a:lnTo>
                    <a:pt x="49861" y="623"/>
                  </a:lnTo>
                  <a:lnTo>
                    <a:pt x="50934" y="730"/>
                  </a:lnTo>
                  <a:lnTo>
                    <a:pt x="51964" y="838"/>
                  </a:lnTo>
                  <a:lnTo>
                    <a:pt x="52994" y="967"/>
                  </a:lnTo>
                  <a:lnTo>
                    <a:pt x="54025" y="1117"/>
                  </a:lnTo>
                  <a:lnTo>
                    <a:pt x="55033" y="1267"/>
                  </a:lnTo>
                  <a:lnTo>
                    <a:pt x="56021" y="1417"/>
                  </a:lnTo>
                  <a:lnTo>
                    <a:pt x="57995" y="1782"/>
                  </a:lnTo>
                  <a:lnTo>
                    <a:pt x="59927" y="2190"/>
                  </a:lnTo>
                  <a:lnTo>
                    <a:pt x="61837" y="2619"/>
                  </a:lnTo>
                  <a:lnTo>
                    <a:pt x="63705" y="3070"/>
                  </a:lnTo>
                  <a:lnTo>
                    <a:pt x="65551" y="3564"/>
                  </a:lnTo>
                  <a:lnTo>
                    <a:pt x="67375" y="4079"/>
                  </a:lnTo>
                  <a:lnTo>
                    <a:pt x="69178" y="4594"/>
                  </a:lnTo>
                  <a:lnTo>
                    <a:pt x="70959" y="5131"/>
                  </a:lnTo>
                  <a:lnTo>
                    <a:pt x="74480" y="6204"/>
                  </a:lnTo>
                  <a:lnTo>
                    <a:pt x="78042" y="7298"/>
                  </a:lnTo>
                  <a:lnTo>
                    <a:pt x="79845" y="7835"/>
                  </a:lnTo>
                  <a:lnTo>
                    <a:pt x="81670" y="8372"/>
                  </a:lnTo>
                  <a:lnTo>
                    <a:pt x="83494" y="8887"/>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9"/>
                  </a:lnTo>
                  <a:lnTo>
                    <a:pt x="100408" y="11935"/>
                  </a:lnTo>
                  <a:lnTo>
                    <a:pt x="101502" y="11999"/>
                  </a:lnTo>
                  <a:lnTo>
                    <a:pt x="102618" y="12063"/>
                  </a:lnTo>
                  <a:lnTo>
                    <a:pt x="103735" y="12106"/>
                  </a:lnTo>
                  <a:lnTo>
                    <a:pt x="104872" y="12128"/>
                  </a:lnTo>
                  <a:lnTo>
                    <a:pt x="106010" y="12149"/>
                  </a:lnTo>
                  <a:lnTo>
                    <a:pt x="107169" y="12128"/>
                  </a:lnTo>
                  <a:lnTo>
                    <a:pt x="108306" y="12106"/>
                  </a:lnTo>
                  <a:lnTo>
                    <a:pt x="109422" y="12063"/>
                  </a:lnTo>
                  <a:lnTo>
                    <a:pt x="110517" y="11999"/>
                  </a:lnTo>
                  <a:lnTo>
                    <a:pt x="111612" y="11935"/>
                  </a:lnTo>
                  <a:lnTo>
                    <a:pt x="112706" y="11849"/>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7"/>
                  </a:lnTo>
                  <a:lnTo>
                    <a:pt x="130371" y="8372"/>
                  </a:lnTo>
                  <a:lnTo>
                    <a:pt x="132195" y="7835"/>
                  </a:lnTo>
                  <a:lnTo>
                    <a:pt x="133977" y="7298"/>
                  </a:lnTo>
                  <a:lnTo>
                    <a:pt x="137540" y="6204"/>
                  </a:lnTo>
                  <a:lnTo>
                    <a:pt x="140674" y="5238"/>
                  </a:lnTo>
                  <a:lnTo>
                    <a:pt x="143872" y="4293"/>
                  </a:lnTo>
                  <a:lnTo>
                    <a:pt x="145481" y="3843"/>
                  </a:lnTo>
                  <a:lnTo>
                    <a:pt x="147113" y="3392"/>
                  </a:lnTo>
                  <a:lnTo>
                    <a:pt x="148765" y="2963"/>
                  </a:lnTo>
                  <a:lnTo>
                    <a:pt x="150439" y="2555"/>
                  </a:lnTo>
                  <a:lnTo>
                    <a:pt x="152135" y="2169"/>
                  </a:lnTo>
                  <a:lnTo>
                    <a:pt x="153852" y="1825"/>
                  </a:lnTo>
                  <a:lnTo>
                    <a:pt x="155591" y="1503"/>
                  </a:lnTo>
                  <a:lnTo>
                    <a:pt x="157372" y="1203"/>
                  </a:lnTo>
                  <a:lnTo>
                    <a:pt x="159197" y="945"/>
                  </a:lnTo>
                  <a:lnTo>
                    <a:pt x="161043" y="730"/>
                  </a:lnTo>
                  <a:lnTo>
                    <a:pt x="162931" y="559"/>
                  </a:lnTo>
                  <a:lnTo>
                    <a:pt x="164842" y="430"/>
                  </a:lnTo>
                  <a:lnTo>
                    <a:pt x="164842" y="108"/>
                  </a:lnTo>
                  <a:lnTo>
                    <a:pt x="163876" y="172"/>
                  </a:lnTo>
                  <a:lnTo>
                    <a:pt x="162888" y="237"/>
                  </a:lnTo>
                  <a:lnTo>
                    <a:pt x="160978" y="409"/>
                  </a:lnTo>
                  <a:lnTo>
                    <a:pt x="159111" y="623"/>
                  </a:lnTo>
                  <a:lnTo>
                    <a:pt x="157265" y="881"/>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71"/>
                  </a:lnTo>
                  <a:lnTo>
                    <a:pt x="128289" y="8586"/>
                  </a:lnTo>
                  <a:lnTo>
                    <a:pt x="126443" y="9080"/>
                  </a:lnTo>
                  <a:lnTo>
                    <a:pt x="124576" y="9531"/>
                  </a:lnTo>
                  <a:lnTo>
                    <a:pt x="122665" y="9960"/>
                  </a:lnTo>
                  <a:lnTo>
                    <a:pt x="120734" y="10368"/>
                  </a:lnTo>
                  <a:lnTo>
                    <a:pt x="118759" y="10733"/>
                  </a:lnTo>
                  <a:lnTo>
                    <a:pt x="117772" y="10883"/>
                  </a:lnTo>
                  <a:lnTo>
                    <a:pt x="116763" y="11033"/>
                  </a:lnTo>
                  <a:lnTo>
                    <a:pt x="115733" y="11183"/>
                  </a:lnTo>
                  <a:lnTo>
                    <a:pt x="114702" y="11312"/>
                  </a:lnTo>
                  <a:lnTo>
                    <a:pt x="113672" y="11419"/>
                  </a:lnTo>
                  <a:lnTo>
                    <a:pt x="112620" y="11527"/>
                  </a:lnTo>
                  <a:lnTo>
                    <a:pt x="111547" y="11613"/>
                  </a:lnTo>
                  <a:lnTo>
                    <a:pt x="110474" y="11698"/>
                  </a:lnTo>
                  <a:lnTo>
                    <a:pt x="109379" y="11741"/>
                  </a:lnTo>
                  <a:lnTo>
                    <a:pt x="108263" y="11784"/>
                  </a:lnTo>
                  <a:lnTo>
                    <a:pt x="107147" y="11806"/>
                  </a:lnTo>
                  <a:lnTo>
                    <a:pt x="106010" y="11827"/>
                  </a:lnTo>
                  <a:lnTo>
                    <a:pt x="104872" y="11806"/>
                  </a:lnTo>
                  <a:lnTo>
                    <a:pt x="103756" y="11784"/>
                  </a:lnTo>
                  <a:lnTo>
                    <a:pt x="102661" y="11741"/>
                  </a:lnTo>
                  <a:lnTo>
                    <a:pt x="101567" y="11698"/>
                  </a:lnTo>
                  <a:lnTo>
                    <a:pt x="100493" y="11613"/>
                  </a:lnTo>
                  <a:lnTo>
                    <a:pt x="99420" y="11527"/>
                  </a:lnTo>
                  <a:lnTo>
                    <a:pt x="98369" y="11419"/>
                  </a:lnTo>
                  <a:lnTo>
                    <a:pt x="97317" y="11312"/>
                  </a:lnTo>
                  <a:lnTo>
                    <a:pt x="96287" y="11183"/>
                  </a:lnTo>
                  <a:lnTo>
                    <a:pt x="95278" y="11033"/>
                  </a:lnTo>
                  <a:lnTo>
                    <a:pt x="94269" y="10883"/>
                  </a:lnTo>
                  <a:lnTo>
                    <a:pt x="93260" y="10733"/>
                  </a:lnTo>
                  <a:lnTo>
                    <a:pt x="91286" y="10368"/>
                  </a:lnTo>
                  <a:lnTo>
                    <a:pt x="89354" y="9960"/>
                  </a:lnTo>
                  <a:lnTo>
                    <a:pt x="87465" y="9531"/>
                  </a:lnTo>
                  <a:lnTo>
                    <a:pt x="85576" y="9080"/>
                  </a:lnTo>
                  <a:lnTo>
                    <a:pt x="83730" y="8586"/>
                  </a:lnTo>
                  <a:lnTo>
                    <a:pt x="81927" y="8071"/>
                  </a:lnTo>
                  <a:lnTo>
                    <a:pt x="80124" y="7556"/>
                  </a:lnTo>
                  <a:lnTo>
                    <a:pt x="78322" y="7019"/>
                  </a:lnTo>
                  <a:lnTo>
                    <a:pt x="74801" y="5946"/>
                  </a:lnTo>
                  <a:lnTo>
                    <a:pt x="71238" y="4852"/>
                  </a:lnTo>
                  <a:lnTo>
                    <a:pt x="69436" y="4315"/>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51"/>
                  </a:lnTo>
                  <a:lnTo>
                    <a:pt x="46684" y="87"/>
                  </a:lnTo>
                  <a:lnTo>
                    <a:pt x="45546" y="44"/>
                  </a:lnTo>
                  <a:lnTo>
                    <a:pt x="44430" y="22"/>
                  </a:lnTo>
                  <a:lnTo>
                    <a:pt x="432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0"/>
            <p:cNvSpPr/>
            <p:nvPr/>
          </p:nvSpPr>
          <p:spPr>
            <a:xfrm>
              <a:off x="1475275" y="4884475"/>
              <a:ext cx="4121050" cy="303725"/>
            </a:xfrm>
            <a:custGeom>
              <a:avLst/>
              <a:gdLst/>
              <a:ahLst/>
              <a:cxnLst/>
              <a:rect l="l" t="t" r="r" b="b"/>
              <a:pathLst>
                <a:path w="164842" h="12149" extrusionOk="0">
                  <a:moveTo>
                    <a:pt x="43271" y="0"/>
                  </a:moveTo>
                  <a:lnTo>
                    <a:pt x="42134" y="22"/>
                  </a:lnTo>
                  <a:lnTo>
                    <a:pt x="40996" y="43"/>
                  </a:lnTo>
                  <a:lnTo>
                    <a:pt x="39880" y="86"/>
                  </a:lnTo>
                  <a:lnTo>
                    <a:pt x="38764" y="150"/>
                  </a:lnTo>
                  <a:lnTo>
                    <a:pt x="37669" y="215"/>
                  </a:lnTo>
                  <a:lnTo>
                    <a:pt x="36596" y="301"/>
                  </a:lnTo>
                  <a:lnTo>
                    <a:pt x="35523" y="408"/>
                  </a:lnTo>
                  <a:lnTo>
                    <a:pt x="34471" y="515"/>
                  </a:lnTo>
                  <a:lnTo>
                    <a:pt x="33419" y="644"/>
                  </a:lnTo>
                  <a:lnTo>
                    <a:pt x="32389" y="794"/>
                  </a:lnTo>
                  <a:lnTo>
                    <a:pt x="31380" y="944"/>
                  </a:lnTo>
                  <a:lnTo>
                    <a:pt x="30372" y="1116"/>
                  </a:lnTo>
                  <a:lnTo>
                    <a:pt x="28375" y="1481"/>
                  </a:lnTo>
                  <a:lnTo>
                    <a:pt x="26422" y="1889"/>
                  </a:lnTo>
                  <a:lnTo>
                    <a:pt x="24512" y="2318"/>
                  </a:lnTo>
                  <a:lnTo>
                    <a:pt x="22623" y="2790"/>
                  </a:lnTo>
                  <a:lnTo>
                    <a:pt x="20756" y="3263"/>
                  </a:lnTo>
                  <a:lnTo>
                    <a:pt x="18910" y="3778"/>
                  </a:lnTo>
                  <a:lnTo>
                    <a:pt x="17107" y="4314"/>
                  </a:lnTo>
                  <a:lnTo>
                    <a:pt x="15304" y="4851"/>
                  </a:lnTo>
                  <a:lnTo>
                    <a:pt x="11741" y="5946"/>
                  </a:lnTo>
                  <a:lnTo>
                    <a:pt x="8886" y="6826"/>
                  </a:lnTo>
                  <a:lnTo>
                    <a:pt x="5967" y="7684"/>
                  </a:lnTo>
                  <a:lnTo>
                    <a:pt x="4508" y="8113"/>
                  </a:lnTo>
                  <a:lnTo>
                    <a:pt x="3027" y="8521"/>
                  </a:lnTo>
                  <a:lnTo>
                    <a:pt x="1524" y="8929"/>
                  </a:lnTo>
                  <a:lnTo>
                    <a:pt x="1" y="9315"/>
                  </a:lnTo>
                  <a:lnTo>
                    <a:pt x="1" y="9680"/>
                  </a:lnTo>
                  <a:lnTo>
                    <a:pt x="1567" y="9272"/>
                  </a:lnTo>
                  <a:lnTo>
                    <a:pt x="3113" y="8865"/>
                  </a:lnTo>
                  <a:lnTo>
                    <a:pt x="4637" y="8435"/>
                  </a:lnTo>
                  <a:lnTo>
                    <a:pt x="6139" y="8006"/>
                  </a:lnTo>
                  <a:lnTo>
                    <a:pt x="9123" y="7126"/>
                  </a:lnTo>
                  <a:lnTo>
                    <a:pt x="12063" y="6225"/>
                  </a:lnTo>
                  <a:lnTo>
                    <a:pt x="15583" y="5130"/>
                  </a:lnTo>
                  <a:lnTo>
                    <a:pt x="17365" y="4593"/>
                  </a:lnTo>
                  <a:lnTo>
                    <a:pt x="19168" y="4078"/>
                  </a:lnTo>
                  <a:lnTo>
                    <a:pt x="20992" y="3563"/>
                  </a:lnTo>
                  <a:lnTo>
                    <a:pt x="22838" y="3069"/>
                  </a:lnTo>
                  <a:lnTo>
                    <a:pt x="24705" y="2619"/>
                  </a:lnTo>
                  <a:lnTo>
                    <a:pt x="26615" y="2189"/>
                  </a:lnTo>
                  <a:lnTo>
                    <a:pt x="28547" y="1782"/>
                  </a:lnTo>
                  <a:lnTo>
                    <a:pt x="30522" y="1417"/>
                  </a:lnTo>
                  <a:lnTo>
                    <a:pt x="31509" y="1266"/>
                  </a:lnTo>
                  <a:lnTo>
                    <a:pt x="32539" y="1116"/>
                  </a:lnTo>
                  <a:lnTo>
                    <a:pt x="33548" y="966"/>
                  </a:lnTo>
                  <a:lnTo>
                    <a:pt x="34579" y="837"/>
                  </a:lnTo>
                  <a:lnTo>
                    <a:pt x="35630" y="730"/>
                  </a:lnTo>
                  <a:lnTo>
                    <a:pt x="36682" y="623"/>
                  </a:lnTo>
                  <a:lnTo>
                    <a:pt x="37734" y="537"/>
                  </a:lnTo>
                  <a:lnTo>
                    <a:pt x="38828" y="472"/>
                  </a:lnTo>
                  <a:lnTo>
                    <a:pt x="39923" y="408"/>
                  </a:lnTo>
                  <a:lnTo>
                    <a:pt x="41018" y="365"/>
                  </a:lnTo>
                  <a:lnTo>
                    <a:pt x="42134" y="344"/>
                  </a:lnTo>
                  <a:lnTo>
                    <a:pt x="43271" y="322"/>
                  </a:lnTo>
                  <a:lnTo>
                    <a:pt x="44409" y="344"/>
                  </a:lnTo>
                  <a:lnTo>
                    <a:pt x="45525" y="365"/>
                  </a:lnTo>
                  <a:lnTo>
                    <a:pt x="46641" y="408"/>
                  </a:lnTo>
                  <a:lnTo>
                    <a:pt x="47714" y="472"/>
                  </a:lnTo>
                  <a:lnTo>
                    <a:pt x="48809" y="537"/>
                  </a:lnTo>
                  <a:lnTo>
                    <a:pt x="49861" y="623"/>
                  </a:lnTo>
                  <a:lnTo>
                    <a:pt x="50934" y="730"/>
                  </a:lnTo>
                  <a:lnTo>
                    <a:pt x="51964" y="837"/>
                  </a:lnTo>
                  <a:lnTo>
                    <a:pt x="52994" y="966"/>
                  </a:lnTo>
                  <a:lnTo>
                    <a:pt x="54025" y="1116"/>
                  </a:lnTo>
                  <a:lnTo>
                    <a:pt x="55033" y="1266"/>
                  </a:lnTo>
                  <a:lnTo>
                    <a:pt x="56021" y="1417"/>
                  </a:lnTo>
                  <a:lnTo>
                    <a:pt x="57995" y="1782"/>
                  </a:lnTo>
                  <a:lnTo>
                    <a:pt x="59927" y="2189"/>
                  </a:lnTo>
                  <a:lnTo>
                    <a:pt x="61837" y="2619"/>
                  </a:lnTo>
                  <a:lnTo>
                    <a:pt x="63705" y="3069"/>
                  </a:lnTo>
                  <a:lnTo>
                    <a:pt x="65551" y="3563"/>
                  </a:lnTo>
                  <a:lnTo>
                    <a:pt x="67375" y="4078"/>
                  </a:lnTo>
                  <a:lnTo>
                    <a:pt x="69178" y="4593"/>
                  </a:lnTo>
                  <a:lnTo>
                    <a:pt x="70959" y="5130"/>
                  </a:lnTo>
                  <a:lnTo>
                    <a:pt x="74480" y="6225"/>
                  </a:lnTo>
                  <a:lnTo>
                    <a:pt x="78042" y="7298"/>
                  </a:lnTo>
                  <a:lnTo>
                    <a:pt x="79845" y="7834"/>
                  </a:lnTo>
                  <a:lnTo>
                    <a:pt x="81670" y="8371"/>
                  </a:lnTo>
                  <a:lnTo>
                    <a:pt x="83494" y="8886"/>
                  </a:lnTo>
                  <a:lnTo>
                    <a:pt x="85362" y="9380"/>
                  </a:lnTo>
                  <a:lnTo>
                    <a:pt x="87250" y="9830"/>
                  </a:lnTo>
                  <a:lnTo>
                    <a:pt x="89161" y="10281"/>
                  </a:lnTo>
                  <a:lnTo>
                    <a:pt x="91114" y="10668"/>
                  </a:lnTo>
                  <a:lnTo>
                    <a:pt x="93110" y="11032"/>
                  </a:lnTo>
                  <a:lnTo>
                    <a:pt x="94119" y="11204"/>
                  </a:lnTo>
                  <a:lnTo>
                    <a:pt x="95128" y="11354"/>
                  </a:lnTo>
                  <a:lnTo>
                    <a:pt x="96158" y="11505"/>
                  </a:lnTo>
                  <a:lnTo>
                    <a:pt x="97210" y="11633"/>
                  </a:lnTo>
                  <a:lnTo>
                    <a:pt x="98261" y="11741"/>
                  </a:lnTo>
                  <a:lnTo>
                    <a:pt x="99334" y="11848"/>
                  </a:lnTo>
                  <a:lnTo>
                    <a:pt x="100408" y="11934"/>
                  </a:lnTo>
                  <a:lnTo>
                    <a:pt x="101502" y="12020"/>
                  </a:lnTo>
                  <a:lnTo>
                    <a:pt x="102618" y="12063"/>
                  </a:lnTo>
                  <a:lnTo>
                    <a:pt x="103735" y="12106"/>
                  </a:lnTo>
                  <a:lnTo>
                    <a:pt x="104872" y="12127"/>
                  </a:lnTo>
                  <a:lnTo>
                    <a:pt x="106010" y="12149"/>
                  </a:lnTo>
                  <a:lnTo>
                    <a:pt x="107169" y="12127"/>
                  </a:lnTo>
                  <a:lnTo>
                    <a:pt x="108306" y="12106"/>
                  </a:lnTo>
                  <a:lnTo>
                    <a:pt x="109422" y="12063"/>
                  </a:lnTo>
                  <a:lnTo>
                    <a:pt x="110517" y="12020"/>
                  </a:lnTo>
                  <a:lnTo>
                    <a:pt x="111612" y="11934"/>
                  </a:lnTo>
                  <a:lnTo>
                    <a:pt x="112706" y="11848"/>
                  </a:lnTo>
                  <a:lnTo>
                    <a:pt x="113758" y="11741"/>
                  </a:lnTo>
                  <a:lnTo>
                    <a:pt x="114810" y="11633"/>
                  </a:lnTo>
                  <a:lnTo>
                    <a:pt x="115861" y="11505"/>
                  </a:lnTo>
                  <a:lnTo>
                    <a:pt x="116892" y="11354"/>
                  </a:lnTo>
                  <a:lnTo>
                    <a:pt x="117922" y="11204"/>
                  </a:lnTo>
                  <a:lnTo>
                    <a:pt x="118931" y="11032"/>
                  </a:lnTo>
                  <a:lnTo>
                    <a:pt x="120905" y="10668"/>
                  </a:lnTo>
                  <a:lnTo>
                    <a:pt x="122859" y="10281"/>
                  </a:lnTo>
                  <a:lnTo>
                    <a:pt x="124790" y="9830"/>
                  </a:lnTo>
                  <a:lnTo>
                    <a:pt x="126679" y="9380"/>
                  </a:lnTo>
                  <a:lnTo>
                    <a:pt x="128525" y="8886"/>
                  </a:lnTo>
                  <a:lnTo>
                    <a:pt x="130371" y="8371"/>
                  </a:lnTo>
                  <a:lnTo>
                    <a:pt x="132195" y="7834"/>
                  </a:lnTo>
                  <a:lnTo>
                    <a:pt x="133977" y="7298"/>
                  </a:lnTo>
                  <a:lnTo>
                    <a:pt x="137540" y="6225"/>
                  </a:lnTo>
                  <a:lnTo>
                    <a:pt x="140674" y="5259"/>
                  </a:lnTo>
                  <a:lnTo>
                    <a:pt x="143872" y="4293"/>
                  </a:lnTo>
                  <a:lnTo>
                    <a:pt x="145481" y="3842"/>
                  </a:lnTo>
                  <a:lnTo>
                    <a:pt x="147113" y="3391"/>
                  </a:lnTo>
                  <a:lnTo>
                    <a:pt x="148765" y="2962"/>
                  </a:lnTo>
                  <a:lnTo>
                    <a:pt x="150439" y="2554"/>
                  </a:lnTo>
                  <a:lnTo>
                    <a:pt x="152135" y="2189"/>
                  </a:lnTo>
                  <a:lnTo>
                    <a:pt x="153852" y="1825"/>
                  </a:lnTo>
                  <a:lnTo>
                    <a:pt x="155591" y="1503"/>
                  </a:lnTo>
                  <a:lnTo>
                    <a:pt x="157372" y="1202"/>
                  </a:lnTo>
                  <a:lnTo>
                    <a:pt x="159197" y="944"/>
                  </a:lnTo>
                  <a:lnTo>
                    <a:pt x="161043" y="730"/>
                  </a:lnTo>
                  <a:lnTo>
                    <a:pt x="162931" y="558"/>
                  </a:lnTo>
                  <a:lnTo>
                    <a:pt x="164842" y="429"/>
                  </a:lnTo>
                  <a:lnTo>
                    <a:pt x="164842" y="107"/>
                  </a:lnTo>
                  <a:lnTo>
                    <a:pt x="163876" y="172"/>
                  </a:lnTo>
                  <a:lnTo>
                    <a:pt x="162888" y="236"/>
                  </a:lnTo>
                  <a:lnTo>
                    <a:pt x="160978" y="408"/>
                  </a:lnTo>
                  <a:lnTo>
                    <a:pt x="159111" y="623"/>
                  </a:lnTo>
                  <a:lnTo>
                    <a:pt x="157265" y="880"/>
                  </a:lnTo>
                  <a:lnTo>
                    <a:pt x="155483" y="1181"/>
                  </a:lnTo>
                  <a:lnTo>
                    <a:pt x="153702" y="1503"/>
                  </a:lnTo>
                  <a:lnTo>
                    <a:pt x="151963" y="1867"/>
                  </a:lnTo>
                  <a:lnTo>
                    <a:pt x="150246" y="2254"/>
                  </a:lnTo>
                  <a:lnTo>
                    <a:pt x="148551" y="2662"/>
                  </a:lnTo>
                  <a:lnTo>
                    <a:pt x="146898" y="3091"/>
                  </a:lnTo>
                  <a:lnTo>
                    <a:pt x="145245" y="3542"/>
                  </a:lnTo>
                  <a:lnTo>
                    <a:pt x="143614" y="4014"/>
                  </a:lnTo>
                  <a:lnTo>
                    <a:pt x="140394" y="4958"/>
                  </a:lnTo>
                  <a:lnTo>
                    <a:pt x="137218" y="5946"/>
                  </a:lnTo>
                  <a:lnTo>
                    <a:pt x="133698" y="7019"/>
                  </a:lnTo>
                  <a:lnTo>
                    <a:pt x="131916" y="7555"/>
                  </a:lnTo>
                  <a:lnTo>
                    <a:pt x="130113" y="8070"/>
                  </a:lnTo>
                  <a:lnTo>
                    <a:pt x="128289" y="8586"/>
                  </a:lnTo>
                  <a:lnTo>
                    <a:pt x="126443" y="9079"/>
                  </a:lnTo>
                  <a:lnTo>
                    <a:pt x="124576" y="9530"/>
                  </a:lnTo>
                  <a:lnTo>
                    <a:pt x="122665" y="9959"/>
                  </a:lnTo>
                  <a:lnTo>
                    <a:pt x="120734" y="10367"/>
                  </a:lnTo>
                  <a:lnTo>
                    <a:pt x="118759" y="10732"/>
                  </a:lnTo>
                  <a:lnTo>
                    <a:pt x="117772" y="10882"/>
                  </a:lnTo>
                  <a:lnTo>
                    <a:pt x="116763" y="11054"/>
                  </a:lnTo>
                  <a:lnTo>
                    <a:pt x="115733" y="11183"/>
                  </a:lnTo>
                  <a:lnTo>
                    <a:pt x="114702" y="11311"/>
                  </a:lnTo>
                  <a:lnTo>
                    <a:pt x="113672" y="11419"/>
                  </a:lnTo>
                  <a:lnTo>
                    <a:pt x="112620" y="11526"/>
                  </a:lnTo>
                  <a:lnTo>
                    <a:pt x="111547" y="11612"/>
                  </a:lnTo>
                  <a:lnTo>
                    <a:pt x="110474" y="11698"/>
                  </a:lnTo>
                  <a:lnTo>
                    <a:pt x="109379" y="11741"/>
                  </a:lnTo>
                  <a:lnTo>
                    <a:pt x="108263" y="11784"/>
                  </a:lnTo>
                  <a:lnTo>
                    <a:pt x="107147" y="11827"/>
                  </a:lnTo>
                  <a:lnTo>
                    <a:pt x="104872" y="11827"/>
                  </a:lnTo>
                  <a:lnTo>
                    <a:pt x="103756" y="11784"/>
                  </a:lnTo>
                  <a:lnTo>
                    <a:pt x="102661" y="11741"/>
                  </a:lnTo>
                  <a:lnTo>
                    <a:pt x="101567" y="11698"/>
                  </a:lnTo>
                  <a:lnTo>
                    <a:pt x="100493" y="11612"/>
                  </a:lnTo>
                  <a:lnTo>
                    <a:pt x="99420" y="11526"/>
                  </a:lnTo>
                  <a:lnTo>
                    <a:pt x="98369" y="11419"/>
                  </a:lnTo>
                  <a:lnTo>
                    <a:pt x="97317" y="11311"/>
                  </a:lnTo>
                  <a:lnTo>
                    <a:pt x="96287" y="11183"/>
                  </a:lnTo>
                  <a:lnTo>
                    <a:pt x="95278" y="11054"/>
                  </a:lnTo>
                  <a:lnTo>
                    <a:pt x="94269" y="10882"/>
                  </a:lnTo>
                  <a:lnTo>
                    <a:pt x="93260" y="10732"/>
                  </a:lnTo>
                  <a:lnTo>
                    <a:pt x="91286" y="10367"/>
                  </a:lnTo>
                  <a:lnTo>
                    <a:pt x="89354" y="9959"/>
                  </a:lnTo>
                  <a:lnTo>
                    <a:pt x="87465" y="9530"/>
                  </a:lnTo>
                  <a:lnTo>
                    <a:pt x="85576" y="9079"/>
                  </a:lnTo>
                  <a:lnTo>
                    <a:pt x="83730" y="8586"/>
                  </a:lnTo>
                  <a:lnTo>
                    <a:pt x="81927" y="8070"/>
                  </a:lnTo>
                  <a:lnTo>
                    <a:pt x="80124" y="7555"/>
                  </a:lnTo>
                  <a:lnTo>
                    <a:pt x="78322" y="7019"/>
                  </a:lnTo>
                  <a:lnTo>
                    <a:pt x="74801" y="5946"/>
                  </a:lnTo>
                  <a:lnTo>
                    <a:pt x="71238" y="4851"/>
                  </a:lnTo>
                  <a:lnTo>
                    <a:pt x="69436" y="4314"/>
                  </a:lnTo>
                  <a:lnTo>
                    <a:pt x="67633" y="3778"/>
                  </a:lnTo>
                  <a:lnTo>
                    <a:pt x="65787" y="3263"/>
                  </a:lnTo>
                  <a:lnTo>
                    <a:pt x="63941" y="2790"/>
                  </a:lnTo>
                  <a:lnTo>
                    <a:pt x="62052" y="2318"/>
                  </a:lnTo>
                  <a:lnTo>
                    <a:pt x="60120" y="1889"/>
                  </a:lnTo>
                  <a:lnTo>
                    <a:pt x="58167" y="1481"/>
                  </a:lnTo>
                  <a:lnTo>
                    <a:pt x="56171" y="1116"/>
                  </a:lnTo>
                  <a:lnTo>
                    <a:pt x="55162" y="944"/>
                  </a:lnTo>
                  <a:lnTo>
                    <a:pt x="54153" y="794"/>
                  </a:lnTo>
                  <a:lnTo>
                    <a:pt x="53123" y="644"/>
                  </a:lnTo>
                  <a:lnTo>
                    <a:pt x="52071" y="515"/>
                  </a:lnTo>
                  <a:lnTo>
                    <a:pt x="51020" y="408"/>
                  </a:lnTo>
                  <a:lnTo>
                    <a:pt x="49947" y="301"/>
                  </a:lnTo>
                  <a:lnTo>
                    <a:pt x="48873" y="215"/>
                  </a:lnTo>
                  <a:lnTo>
                    <a:pt x="47779" y="150"/>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0"/>
            <p:cNvSpPr/>
            <p:nvPr/>
          </p:nvSpPr>
          <p:spPr>
            <a:xfrm>
              <a:off x="1475275" y="4938125"/>
              <a:ext cx="4121050" cy="303725"/>
            </a:xfrm>
            <a:custGeom>
              <a:avLst/>
              <a:gdLst/>
              <a:ahLst/>
              <a:cxnLst/>
              <a:rect l="l" t="t" r="r" b="b"/>
              <a:pathLst>
                <a:path w="164842" h="12149" extrusionOk="0">
                  <a:moveTo>
                    <a:pt x="43271" y="0"/>
                  </a:moveTo>
                  <a:lnTo>
                    <a:pt x="42134" y="22"/>
                  </a:lnTo>
                  <a:lnTo>
                    <a:pt x="40996" y="43"/>
                  </a:lnTo>
                  <a:lnTo>
                    <a:pt x="39880" y="86"/>
                  </a:lnTo>
                  <a:lnTo>
                    <a:pt x="38764" y="151"/>
                  </a:lnTo>
                  <a:lnTo>
                    <a:pt x="37669" y="215"/>
                  </a:lnTo>
                  <a:lnTo>
                    <a:pt x="36596" y="301"/>
                  </a:lnTo>
                  <a:lnTo>
                    <a:pt x="35523" y="408"/>
                  </a:lnTo>
                  <a:lnTo>
                    <a:pt x="34471" y="537"/>
                  </a:lnTo>
                  <a:lnTo>
                    <a:pt x="33419" y="666"/>
                  </a:lnTo>
                  <a:lnTo>
                    <a:pt x="32389" y="795"/>
                  </a:lnTo>
                  <a:lnTo>
                    <a:pt x="31380" y="945"/>
                  </a:lnTo>
                  <a:lnTo>
                    <a:pt x="30372" y="1117"/>
                  </a:lnTo>
                  <a:lnTo>
                    <a:pt x="28375" y="1481"/>
                  </a:lnTo>
                  <a:lnTo>
                    <a:pt x="26422" y="1889"/>
                  </a:lnTo>
                  <a:lnTo>
                    <a:pt x="24512" y="2319"/>
                  </a:lnTo>
                  <a:lnTo>
                    <a:pt x="22623" y="2791"/>
                  </a:lnTo>
                  <a:lnTo>
                    <a:pt x="20756" y="3284"/>
                  </a:lnTo>
                  <a:lnTo>
                    <a:pt x="18910" y="3778"/>
                  </a:lnTo>
                  <a:lnTo>
                    <a:pt x="17107" y="4315"/>
                  </a:lnTo>
                  <a:lnTo>
                    <a:pt x="15304" y="4851"/>
                  </a:lnTo>
                  <a:lnTo>
                    <a:pt x="11741" y="5946"/>
                  </a:lnTo>
                  <a:lnTo>
                    <a:pt x="8886" y="6826"/>
                  </a:lnTo>
                  <a:lnTo>
                    <a:pt x="5967" y="7684"/>
                  </a:lnTo>
                  <a:lnTo>
                    <a:pt x="4508" y="8114"/>
                  </a:lnTo>
                  <a:lnTo>
                    <a:pt x="3027" y="8543"/>
                  </a:lnTo>
                  <a:lnTo>
                    <a:pt x="1524" y="8929"/>
                  </a:lnTo>
                  <a:lnTo>
                    <a:pt x="1" y="9316"/>
                  </a:lnTo>
                  <a:lnTo>
                    <a:pt x="1" y="9681"/>
                  </a:lnTo>
                  <a:lnTo>
                    <a:pt x="1567" y="9273"/>
                  </a:lnTo>
                  <a:lnTo>
                    <a:pt x="3113" y="8865"/>
                  </a:lnTo>
                  <a:lnTo>
                    <a:pt x="4637" y="8457"/>
                  </a:lnTo>
                  <a:lnTo>
                    <a:pt x="6139" y="8006"/>
                  </a:lnTo>
                  <a:lnTo>
                    <a:pt x="9123" y="7126"/>
                  </a:lnTo>
                  <a:lnTo>
                    <a:pt x="12063" y="6225"/>
                  </a:lnTo>
                  <a:lnTo>
                    <a:pt x="15583" y="5130"/>
                  </a:lnTo>
                  <a:lnTo>
                    <a:pt x="17365" y="4594"/>
                  </a:lnTo>
                  <a:lnTo>
                    <a:pt x="19168" y="4079"/>
                  </a:lnTo>
                  <a:lnTo>
                    <a:pt x="20992" y="3563"/>
                  </a:lnTo>
                  <a:lnTo>
                    <a:pt x="22838" y="3091"/>
                  </a:lnTo>
                  <a:lnTo>
                    <a:pt x="24705" y="2619"/>
                  </a:lnTo>
                  <a:lnTo>
                    <a:pt x="26615" y="2190"/>
                  </a:lnTo>
                  <a:lnTo>
                    <a:pt x="28547" y="1782"/>
                  </a:lnTo>
                  <a:lnTo>
                    <a:pt x="30522" y="1439"/>
                  </a:lnTo>
                  <a:lnTo>
                    <a:pt x="31509" y="1267"/>
                  </a:lnTo>
                  <a:lnTo>
                    <a:pt x="32518" y="1117"/>
                  </a:lnTo>
                  <a:lnTo>
                    <a:pt x="33548" y="966"/>
                  </a:lnTo>
                  <a:lnTo>
                    <a:pt x="34579" y="838"/>
                  </a:lnTo>
                  <a:lnTo>
                    <a:pt x="35630" y="730"/>
                  </a:lnTo>
                  <a:lnTo>
                    <a:pt x="36682" y="623"/>
                  </a:lnTo>
                  <a:lnTo>
                    <a:pt x="37734" y="537"/>
                  </a:lnTo>
                  <a:lnTo>
                    <a:pt x="38828" y="473"/>
                  </a:lnTo>
                  <a:lnTo>
                    <a:pt x="39923" y="408"/>
                  </a:lnTo>
                  <a:lnTo>
                    <a:pt x="41018" y="365"/>
                  </a:lnTo>
                  <a:lnTo>
                    <a:pt x="42134" y="344"/>
                  </a:lnTo>
                  <a:lnTo>
                    <a:pt x="43271" y="322"/>
                  </a:lnTo>
                  <a:lnTo>
                    <a:pt x="44409" y="344"/>
                  </a:lnTo>
                  <a:lnTo>
                    <a:pt x="45525" y="365"/>
                  </a:lnTo>
                  <a:lnTo>
                    <a:pt x="46641" y="408"/>
                  </a:lnTo>
                  <a:lnTo>
                    <a:pt x="47714" y="473"/>
                  </a:lnTo>
                  <a:lnTo>
                    <a:pt x="48809" y="537"/>
                  </a:lnTo>
                  <a:lnTo>
                    <a:pt x="49861" y="623"/>
                  </a:lnTo>
                  <a:lnTo>
                    <a:pt x="50934" y="730"/>
                  </a:lnTo>
                  <a:lnTo>
                    <a:pt x="51964" y="838"/>
                  </a:lnTo>
                  <a:lnTo>
                    <a:pt x="52994" y="966"/>
                  </a:lnTo>
                  <a:lnTo>
                    <a:pt x="54025" y="1117"/>
                  </a:lnTo>
                  <a:lnTo>
                    <a:pt x="55033" y="1267"/>
                  </a:lnTo>
                  <a:lnTo>
                    <a:pt x="56021" y="1439"/>
                  </a:lnTo>
                  <a:lnTo>
                    <a:pt x="57995" y="1782"/>
                  </a:lnTo>
                  <a:lnTo>
                    <a:pt x="59927" y="2190"/>
                  </a:lnTo>
                  <a:lnTo>
                    <a:pt x="61837" y="2619"/>
                  </a:lnTo>
                  <a:lnTo>
                    <a:pt x="63705" y="3091"/>
                  </a:lnTo>
                  <a:lnTo>
                    <a:pt x="65551" y="3563"/>
                  </a:lnTo>
                  <a:lnTo>
                    <a:pt x="67375" y="4079"/>
                  </a:lnTo>
                  <a:lnTo>
                    <a:pt x="69178" y="4594"/>
                  </a:lnTo>
                  <a:lnTo>
                    <a:pt x="70959" y="5130"/>
                  </a:lnTo>
                  <a:lnTo>
                    <a:pt x="74480" y="6225"/>
                  </a:lnTo>
                  <a:lnTo>
                    <a:pt x="78042" y="7320"/>
                  </a:lnTo>
                  <a:lnTo>
                    <a:pt x="79845" y="7856"/>
                  </a:lnTo>
                  <a:lnTo>
                    <a:pt x="81670" y="8371"/>
                  </a:lnTo>
                  <a:lnTo>
                    <a:pt x="83494" y="8886"/>
                  </a:lnTo>
                  <a:lnTo>
                    <a:pt x="85362" y="9380"/>
                  </a:lnTo>
                  <a:lnTo>
                    <a:pt x="87250" y="9831"/>
                  </a:lnTo>
                  <a:lnTo>
                    <a:pt x="89161" y="10282"/>
                  </a:lnTo>
                  <a:lnTo>
                    <a:pt x="91114" y="10668"/>
                  </a:lnTo>
                  <a:lnTo>
                    <a:pt x="93110" y="11033"/>
                  </a:lnTo>
                  <a:lnTo>
                    <a:pt x="94119" y="11205"/>
                  </a:lnTo>
                  <a:lnTo>
                    <a:pt x="95128" y="11355"/>
                  </a:lnTo>
                  <a:lnTo>
                    <a:pt x="96158" y="11505"/>
                  </a:lnTo>
                  <a:lnTo>
                    <a:pt x="97210" y="11634"/>
                  </a:lnTo>
                  <a:lnTo>
                    <a:pt x="98261" y="11741"/>
                  </a:lnTo>
                  <a:lnTo>
                    <a:pt x="99334" y="11848"/>
                  </a:lnTo>
                  <a:lnTo>
                    <a:pt x="100408" y="11934"/>
                  </a:lnTo>
                  <a:lnTo>
                    <a:pt x="101502" y="12020"/>
                  </a:lnTo>
                  <a:lnTo>
                    <a:pt x="102618" y="12063"/>
                  </a:lnTo>
                  <a:lnTo>
                    <a:pt x="103735" y="12106"/>
                  </a:lnTo>
                  <a:lnTo>
                    <a:pt x="104872" y="12149"/>
                  </a:lnTo>
                  <a:lnTo>
                    <a:pt x="107169" y="12149"/>
                  </a:lnTo>
                  <a:lnTo>
                    <a:pt x="108306" y="12106"/>
                  </a:lnTo>
                  <a:lnTo>
                    <a:pt x="109422" y="12063"/>
                  </a:lnTo>
                  <a:lnTo>
                    <a:pt x="110517" y="12020"/>
                  </a:lnTo>
                  <a:lnTo>
                    <a:pt x="111612" y="11934"/>
                  </a:lnTo>
                  <a:lnTo>
                    <a:pt x="112706" y="11848"/>
                  </a:lnTo>
                  <a:lnTo>
                    <a:pt x="113758" y="11741"/>
                  </a:lnTo>
                  <a:lnTo>
                    <a:pt x="114810" y="11634"/>
                  </a:lnTo>
                  <a:lnTo>
                    <a:pt x="115861" y="11505"/>
                  </a:lnTo>
                  <a:lnTo>
                    <a:pt x="116892" y="11355"/>
                  </a:lnTo>
                  <a:lnTo>
                    <a:pt x="117922" y="11205"/>
                  </a:lnTo>
                  <a:lnTo>
                    <a:pt x="118931" y="11033"/>
                  </a:lnTo>
                  <a:lnTo>
                    <a:pt x="120905" y="10668"/>
                  </a:lnTo>
                  <a:lnTo>
                    <a:pt x="122859" y="10282"/>
                  </a:lnTo>
                  <a:lnTo>
                    <a:pt x="124790" y="9831"/>
                  </a:lnTo>
                  <a:lnTo>
                    <a:pt x="126679" y="9380"/>
                  </a:lnTo>
                  <a:lnTo>
                    <a:pt x="128525" y="8886"/>
                  </a:lnTo>
                  <a:lnTo>
                    <a:pt x="130371" y="8371"/>
                  </a:lnTo>
                  <a:lnTo>
                    <a:pt x="132195" y="7856"/>
                  </a:lnTo>
                  <a:lnTo>
                    <a:pt x="133977" y="7320"/>
                  </a:lnTo>
                  <a:lnTo>
                    <a:pt x="137540" y="6225"/>
                  </a:lnTo>
                  <a:lnTo>
                    <a:pt x="140674" y="5259"/>
                  </a:lnTo>
                  <a:lnTo>
                    <a:pt x="143872" y="4315"/>
                  </a:lnTo>
                  <a:lnTo>
                    <a:pt x="145481" y="3842"/>
                  </a:lnTo>
                  <a:lnTo>
                    <a:pt x="147113" y="3392"/>
                  </a:lnTo>
                  <a:lnTo>
                    <a:pt x="148765" y="2962"/>
                  </a:lnTo>
                  <a:lnTo>
                    <a:pt x="150439" y="2576"/>
                  </a:lnTo>
                  <a:lnTo>
                    <a:pt x="152135" y="2190"/>
                  </a:lnTo>
                  <a:lnTo>
                    <a:pt x="153852" y="1825"/>
                  </a:lnTo>
                  <a:lnTo>
                    <a:pt x="155591" y="1503"/>
                  </a:lnTo>
                  <a:lnTo>
                    <a:pt x="157372" y="1202"/>
                  </a:lnTo>
                  <a:lnTo>
                    <a:pt x="159197" y="945"/>
                  </a:lnTo>
                  <a:lnTo>
                    <a:pt x="161043" y="730"/>
                  </a:lnTo>
                  <a:lnTo>
                    <a:pt x="162931" y="559"/>
                  </a:lnTo>
                  <a:lnTo>
                    <a:pt x="164842" y="430"/>
                  </a:lnTo>
                  <a:lnTo>
                    <a:pt x="164842" y="108"/>
                  </a:lnTo>
                  <a:lnTo>
                    <a:pt x="163876" y="172"/>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4014"/>
                  </a:lnTo>
                  <a:lnTo>
                    <a:pt x="140394" y="4959"/>
                  </a:lnTo>
                  <a:lnTo>
                    <a:pt x="137218" y="5946"/>
                  </a:lnTo>
                  <a:lnTo>
                    <a:pt x="133698" y="7019"/>
                  </a:lnTo>
                  <a:lnTo>
                    <a:pt x="131916" y="7556"/>
                  </a:lnTo>
                  <a:lnTo>
                    <a:pt x="130113" y="8092"/>
                  </a:lnTo>
                  <a:lnTo>
                    <a:pt x="128289" y="8586"/>
                  </a:lnTo>
                  <a:lnTo>
                    <a:pt x="126443" y="9080"/>
                  </a:lnTo>
                  <a:lnTo>
                    <a:pt x="124576" y="9530"/>
                  </a:lnTo>
                  <a:lnTo>
                    <a:pt x="122665" y="9981"/>
                  </a:lnTo>
                  <a:lnTo>
                    <a:pt x="120734" y="10367"/>
                  </a:lnTo>
                  <a:lnTo>
                    <a:pt x="118759" y="10732"/>
                  </a:lnTo>
                  <a:lnTo>
                    <a:pt x="117772" y="10904"/>
                  </a:lnTo>
                  <a:lnTo>
                    <a:pt x="116763" y="11054"/>
                  </a:lnTo>
                  <a:lnTo>
                    <a:pt x="115733" y="11183"/>
                  </a:lnTo>
                  <a:lnTo>
                    <a:pt x="114702" y="11312"/>
                  </a:lnTo>
                  <a:lnTo>
                    <a:pt x="113672" y="11441"/>
                  </a:lnTo>
                  <a:lnTo>
                    <a:pt x="112620" y="11526"/>
                  </a:lnTo>
                  <a:lnTo>
                    <a:pt x="111547" y="11612"/>
                  </a:lnTo>
                  <a:lnTo>
                    <a:pt x="110474" y="11698"/>
                  </a:lnTo>
                  <a:lnTo>
                    <a:pt x="109379" y="11763"/>
                  </a:lnTo>
                  <a:lnTo>
                    <a:pt x="108263" y="11784"/>
                  </a:lnTo>
                  <a:lnTo>
                    <a:pt x="107147" y="11827"/>
                  </a:lnTo>
                  <a:lnTo>
                    <a:pt x="104872" y="11827"/>
                  </a:lnTo>
                  <a:lnTo>
                    <a:pt x="103756" y="11784"/>
                  </a:lnTo>
                  <a:lnTo>
                    <a:pt x="102661" y="11763"/>
                  </a:lnTo>
                  <a:lnTo>
                    <a:pt x="101567" y="11698"/>
                  </a:lnTo>
                  <a:lnTo>
                    <a:pt x="100493" y="11612"/>
                  </a:lnTo>
                  <a:lnTo>
                    <a:pt x="99420" y="11526"/>
                  </a:lnTo>
                  <a:lnTo>
                    <a:pt x="98369" y="11441"/>
                  </a:lnTo>
                  <a:lnTo>
                    <a:pt x="97317" y="11312"/>
                  </a:lnTo>
                  <a:lnTo>
                    <a:pt x="96287" y="11183"/>
                  </a:lnTo>
                  <a:lnTo>
                    <a:pt x="95278" y="11054"/>
                  </a:lnTo>
                  <a:lnTo>
                    <a:pt x="94269" y="10904"/>
                  </a:lnTo>
                  <a:lnTo>
                    <a:pt x="93260" y="10732"/>
                  </a:lnTo>
                  <a:lnTo>
                    <a:pt x="91286" y="10367"/>
                  </a:lnTo>
                  <a:lnTo>
                    <a:pt x="89354" y="9981"/>
                  </a:lnTo>
                  <a:lnTo>
                    <a:pt x="87465" y="9530"/>
                  </a:lnTo>
                  <a:lnTo>
                    <a:pt x="85576" y="9080"/>
                  </a:lnTo>
                  <a:lnTo>
                    <a:pt x="83730" y="8586"/>
                  </a:lnTo>
                  <a:lnTo>
                    <a:pt x="81927" y="8092"/>
                  </a:lnTo>
                  <a:lnTo>
                    <a:pt x="80124" y="7556"/>
                  </a:lnTo>
                  <a:lnTo>
                    <a:pt x="78322" y="7019"/>
                  </a:lnTo>
                  <a:lnTo>
                    <a:pt x="74801" y="5946"/>
                  </a:lnTo>
                  <a:lnTo>
                    <a:pt x="71238" y="4851"/>
                  </a:lnTo>
                  <a:lnTo>
                    <a:pt x="69436" y="4315"/>
                  </a:lnTo>
                  <a:lnTo>
                    <a:pt x="67633" y="3778"/>
                  </a:lnTo>
                  <a:lnTo>
                    <a:pt x="65787" y="3284"/>
                  </a:lnTo>
                  <a:lnTo>
                    <a:pt x="63941" y="2791"/>
                  </a:lnTo>
                  <a:lnTo>
                    <a:pt x="62052" y="2319"/>
                  </a:lnTo>
                  <a:lnTo>
                    <a:pt x="60120" y="1889"/>
                  </a:lnTo>
                  <a:lnTo>
                    <a:pt x="58167" y="1481"/>
                  </a:lnTo>
                  <a:lnTo>
                    <a:pt x="56171" y="1117"/>
                  </a:lnTo>
                  <a:lnTo>
                    <a:pt x="55162" y="945"/>
                  </a:lnTo>
                  <a:lnTo>
                    <a:pt x="54153" y="795"/>
                  </a:lnTo>
                  <a:lnTo>
                    <a:pt x="53123" y="666"/>
                  </a:lnTo>
                  <a:lnTo>
                    <a:pt x="52071" y="537"/>
                  </a:lnTo>
                  <a:lnTo>
                    <a:pt x="51020" y="408"/>
                  </a:lnTo>
                  <a:lnTo>
                    <a:pt x="49947" y="301"/>
                  </a:lnTo>
                  <a:lnTo>
                    <a:pt x="48873" y="215"/>
                  </a:lnTo>
                  <a:lnTo>
                    <a:pt x="47779" y="151"/>
                  </a:lnTo>
                  <a:lnTo>
                    <a:pt x="46684" y="86"/>
                  </a:lnTo>
                  <a:lnTo>
                    <a:pt x="45546" y="43"/>
                  </a:lnTo>
                  <a:lnTo>
                    <a:pt x="44430" y="22"/>
                  </a:lnTo>
                  <a:lnTo>
                    <a:pt x="432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0"/>
            <p:cNvSpPr/>
            <p:nvPr/>
          </p:nvSpPr>
          <p:spPr>
            <a:xfrm>
              <a:off x="1475275" y="4992325"/>
              <a:ext cx="4121050" cy="303200"/>
            </a:xfrm>
            <a:custGeom>
              <a:avLst/>
              <a:gdLst/>
              <a:ahLst/>
              <a:cxnLst/>
              <a:rect l="l" t="t" r="r" b="b"/>
              <a:pathLst>
                <a:path w="164842" h="12128" extrusionOk="0">
                  <a:moveTo>
                    <a:pt x="42134" y="0"/>
                  </a:moveTo>
                  <a:lnTo>
                    <a:pt x="40996" y="22"/>
                  </a:lnTo>
                  <a:lnTo>
                    <a:pt x="39880" y="65"/>
                  </a:lnTo>
                  <a:lnTo>
                    <a:pt x="38764" y="129"/>
                  </a:lnTo>
                  <a:lnTo>
                    <a:pt x="37669" y="193"/>
                  </a:lnTo>
                  <a:lnTo>
                    <a:pt x="36596" y="279"/>
                  </a:lnTo>
                  <a:lnTo>
                    <a:pt x="35523" y="387"/>
                  </a:lnTo>
                  <a:lnTo>
                    <a:pt x="34471" y="515"/>
                  </a:lnTo>
                  <a:lnTo>
                    <a:pt x="33419" y="644"/>
                  </a:lnTo>
                  <a:lnTo>
                    <a:pt x="32389" y="773"/>
                  </a:lnTo>
                  <a:lnTo>
                    <a:pt x="31380" y="923"/>
                  </a:lnTo>
                  <a:lnTo>
                    <a:pt x="30372" y="1095"/>
                  </a:lnTo>
                  <a:lnTo>
                    <a:pt x="28375" y="1460"/>
                  </a:lnTo>
                  <a:lnTo>
                    <a:pt x="26422" y="1868"/>
                  </a:lnTo>
                  <a:lnTo>
                    <a:pt x="24512" y="2297"/>
                  </a:lnTo>
                  <a:lnTo>
                    <a:pt x="22623" y="2769"/>
                  </a:lnTo>
                  <a:lnTo>
                    <a:pt x="20756" y="3263"/>
                  </a:lnTo>
                  <a:lnTo>
                    <a:pt x="18910" y="3756"/>
                  </a:lnTo>
                  <a:lnTo>
                    <a:pt x="17107" y="4293"/>
                  </a:lnTo>
                  <a:lnTo>
                    <a:pt x="15304" y="4830"/>
                  </a:lnTo>
                  <a:lnTo>
                    <a:pt x="11741" y="5924"/>
                  </a:lnTo>
                  <a:lnTo>
                    <a:pt x="8886" y="6804"/>
                  </a:lnTo>
                  <a:lnTo>
                    <a:pt x="5967" y="7684"/>
                  </a:lnTo>
                  <a:lnTo>
                    <a:pt x="4508" y="8092"/>
                  </a:lnTo>
                  <a:lnTo>
                    <a:pt x="3027" y="8521"/>
                  </a:lnTo>
                  <a:lnTo>
                    <a:pt x="1524" y="8908"/>
                  </a:lnTo>
                  <a:lnTo>
                    <a:pt x="1" y="9294"/>
                  </a:lnTo>
                  <a:lnTo>
                    <a:pt x="1" y="9659"/>
                  </a:lnTo>
                  <a:lnTo>
                    <a:pt x="1567" y="9251"/>
                  </a:lnTo>
                  <a:lnTo>
                    <a:pt x="3113" y="8843"/>
                  </a:lnTo>
                  <a:lnTo>
                    <a:pt x="4637" y="8436"/>
                  </a:lnTo>
                  <a:lnTo>
                    <a:pt x="6139" y="7985"/>
                  </a:lnTo>
                  <a:lnTo>
                    <a:pt x="9123" y="7105"/>
                  </a:lnTo>
                  <a:lnTo>
                    <a:pt x="12063" y="6203"/>
                  </a:lnTo>
                  <a:lnTo>
                    <a:pt x="15583" y="5109"/>
                  </a:lnTo>
                  <a:lnTo>
                    <a:pt x="17365" y="4572"/>
                  </a:lnTo>
                  <a:lnTo>
                    <a:pt x="19168" y="4057"/>
                  </a:lnTo>
                  <a:lnTo>
                    <a:pt x="20992" y="3542"/>
                  </a:lnTo>
                  <a:lnTo>
                    <a:pt x="22838" y="3070"/>
                  </a:lnTo>
                  <a:lnTo>
                    <a:pt x="24705" y="2597"/>
                  </a:lnTo>
                  <a:lnTo>
                    <a:pt x="26615" y="2168"/>
                  </a:lnTo>
                  <a:lnTo>
                    <a:pt x="28547" y="1760"/>
                  </a:lnTo>
                  <a:lnTo>
                    <a:pt x="30522" y="1417"/>
                  </a:lnTo>
                  <a:lnTo>
                    <a:pt x="31509" y="1245"/>
                  </a:lnTo>
                  <a:lnTo>
                    <a:pt x="32518" y="1095"/>
                  </a:lnTo>
                  <a:lnTo>
                    <a:pt x="33548" y="945"/>
                  </a:lnTo>
                  <a:lnTo>
                    <a:pt x="34579" y="816"/>
                  </a:lnTo>
                  <a:lnTo>
                    <a:pt x="35630" y="709"/>
                  </a:lnTo>
                  <a:lnTo>
                    <a:pt x="36682" y="601"/>
                  </a:lnTo>
                  <a:lnTo>
                    <a:pt x="37734" y="515"/>
                  </a:lnTo>
                  <a:lnTo>
                    <a:pt x="38828" y="451"/>
                  </a:lnTo>
                  <a:lnTo>
                    <a:pt x="39923" y="387"/>
                  </a:lnTo>
                  <a:lnTo>
                    <a:pt x="41018" y="344"/>
                  </a:lnTo>
                  <a:lnTo>
                    <a:pt x="42134" y="322"/>
                  </a:lnTo>
                  <a:lnTo>
                    <a:pt x="43271" y="301"/>
                  </a:lnTo>
                  <a:lnTo>
                    <a:pt x="44409" y="322"/>
                  </a:lnTo>
                  <a:lnTo>
                    <a:pt x="45525" y="344"/>
                  </a:lnTo>
                  <a:lnTo>
                    <a:pt x="46641" y="387"/>
                  </a:lnTo>
                  <a:lnTo>
                    <a:pt x="47714" y="451"/>
                  </a:lnTo>
                  <a:lnTo>
                    <a:pt x="48809" y="515"/>
                  </a:lnTo>
                  <a:lnTo>
                    <a:pt x="49861" y="601"/>
                  </a:lnTo>
                  <a:lnTo>
                    <a:pt x="50934" y="709"/>
                  </a:lnTo>
                  <a:lnTo>
                    <a:pt x="51964" y="816"/>
                  </a:lnTo>
                  <a:lnTo>
                    <a:pt x="52994" y="945"/>
                  </a:lnTo>
                  <a:lnTo>
                    <a:pt x="54025" y="1095"/>
                  </a:lnTo>
                  <a:lnTo>
                    <a:pt x="55033" y="1245"/>
                  </a:lnTo>
                  <a:lnTo>
                    <a:pt x="56021" y="1417"/>
                  </a:lnTo>
                  <a:lnTo>
                    <a:pt x="57995" y="1760"/>
                  </a:lnTo>
                  <a:lnTo>
                    <a:pt x="59927" y="2168"/>
                  </a:lnTo>
                  <a:lnTo>
                    <a:pt x="61837" y="2597"/>
                  </a:lnTo>
                  <a:lnTo>
                    <a:pt x="63705" y="3070"/>
                  </a:lnTo>
                  <a:lnTo>
                    <a:pt x="65551" y="3542"/>
                  </a:lnTo>
                  <a:lnTo>
                    <a:pt x="67375" y="4057"/>
                  </a:lnTo>
                  <a:lnTo>
                    <a:pt x="69178" y="4572"/>
                  </a:lnTo>
                  <a:lnTo>
                    <a:pt x="70959" y="5109"/>
                  </a:lnTo>
                  <a:lnTo>
                    <a:pt x="74480" y="6203"/>
                  </a:lnTo>
                  <a:lnTo>
                    <a:pt x="78042" y="7298"/>
                  </a:lnTo>
                  <a:lnTo>
                    <a:pt x="79845" y="7835"/>
                  </a:lnTo>
                  <a:lnTo>
                    <a:pt x="81670" y="8350"/>
                  </a:lnTo>
                  <a:lnTo>
                    <a:pt x="83494" y="8865"/>
                  </a:lnTo>
                  <a:lnTo>
                    <a:pt x="85362" y="9358"/>
                  </a:lnTo>
                  <a:lnTo>
                    <a:pt x="87250" y="9831"/>
                  </a:lnTo>
                  <a:lnTo>
                    <a:pt x="89161" y="10260"/>
                  </a:lnTo>
                  <a:lnTo>
                    <a:pt x="91114" y="10668"/>
                  </a:lnTo>
                  <a:lnTo>
                    <a:pt x="93110" y="11033"/>
                  </a:lnTo>
                  <a:lnTo>
                    <a:pt x="94119" y="11183"/>
                  </a:lnTo>
                  <a:lnTo>
                    <a:pt x="95128" y="11333"/>
                  </a:lnTo>
                  <a:lnTo>
                    <a:pt x="96158" y="11483"/>
                  </a:lnTo>
                  <a:lnTo>
                    <a:pt x="97210" y="11612"/>
                  </a:lnTo>
                  <a:lnTo>
                    <a:pt x="98261" y="11719"/>
                  </a:lnTo>
                  <a:lnTo>
                    <a:pt x="99334" y="11827"/>
                  </a:lnTo>
                  <a:lnTo>
                    <a:pt x="100408" y="11913"/>
                  </a:lnTo>
                  <a:lnTo>
                    <a:pt x="101502" y="11998"/>
                  </a:lnTo>
                  <a:lnTo>
                    <a:pt x="102618" y="12063"/>
                  </a:lnTo>
                  <a:lnTo>
                    <a:pt x="103735" y="12106"/>
                  </a:lnTo>
                  <a:lnTo>
                    <a:pt x="104872" y="12127"/>
                  </a:lnTo>
                  <a:lnTo>
                    <a:pt x="107169" y="12127"/>
                  </a:lnTo>
                  <a:lnTo>
                    <a:pt x="108306" y="12106"/>
                  </a:lnTo>
                  <a:lnTo>
                    <a:pt x="109422" y="12063"/>
                  </a:lnTo>
                  <a:lnTo>
                    <a:pt x="110517" y="11998"/>
                  </a:lnTo>
                  <a:lnTo>
                    <a:pt x="111612" y="11913"/>
                  </a:lnTo>
                  <a:lnTo>
                    <a:pt x="112706" y="11827"/>
                  </a:lnTo>
                  <a:lnTo>
                    <a:pt x="113758" y="11719"/>
                  </a:lnTo>
                  <a:lnTo>
                    <a:pt x="114810" y="11612"/>
                  </a:lnTo>
                  <a:lnTo>
                    <a:pt x="115861" y="11483"/>
                  </a:lnTo>
                  <a:lnTo>
                    <a:pt x="116892" y="11333"/>
                  </a:lnTo>
                  <a:lnTo>
                    <a:pt x="117922" y="11183"/>
                  </a:lnTo>
                  <a:lnTo>
                    <a:pt x="118931" y="11033"/>
                  </a:lnTo>
                  <a:lnTo>
                    <a:pt x="120905" y="10668"/>
                  </a:lnTo>
                  <a:lnTo>
                    <a:pt x="122859" y="10260"/>
                  </a:lnTo>
                  <a:lnTo>
                    <a:pt x="124790" y="9831"/>
                  </a:lnTo>
                  <a:lnTo>
                    <a:pt x="126679" y="9358"/>
                  </a:lnTo>
                  <a:lnTo>
                    <a:pt x="128525" y="8865"/>
                  </a:lnTo>
                  <a:lnTo>
                    <a:pt x="130371" y="8350"/>
                  </a:lnTo>
                  <a:lnTo>
                    <a:pt x="132195" y="7835"/>
                  </a:lnTo>
                  <a:lnTo>
                    <a:pt x="133977" y="7298"/>
                  </a:lnTo>
                  <a:lnTo>
                    <a:pt x="137540" y="6203"/>
                  </a:lnTo>
                  <a:lnTo>
                    <a:pt x="140674" y="5237"/>
                  </a:lnTo>
                  <a:lnTo>
                    <a:pt x="143872" y="4293"/>
                  </a:lnTo>
                  <a:lnTo>
                    <a:pt x="145481" y="3821"/>
                  </a:lnTo>
                  <a:lnTo>
                    <a:pt x="147113" y="3392"/>
                  </a:lnTo>
                  <a:lnTo>
                    <a:pt x="148765" y="2962"/>
                  </a:lnTo>
                  <a:lnTo>
                    <a:pt x="150439" y="2554"/>
                  </a:lnTo>
                  <a:lnTo>
                    <a:pt x="152135" y="2168"/>
                  </a:lnTo>
                  <a:lnTo>
                    <a:pt x="153852" y="1803"/>
                  </a:lnTo>
                  <a:lnTo>
                    <a:pt x="155591" y="1481"/>
                  </a:lnTo>
                  <a:lnTo>
                    <a:pt x="157372" y="1181"/>
                  </a:lnTo>
                  <a:lnTo>
                    <a:pt x="159197" y="923"/>
                  </a:lnTo>
                  <a:lnTo>
                    <a:pt x="161043" y="709"/>
                  </a:lnTo>
                  <a:lnTo>
                    <a:pt x="162931" y="537"/>
                  </a:lnTo>
                  <a:lnTo>
                    <a:pt x="164842" y="408"/>
                  </a:lnTo>
                  <a:lnTo>
                    <a:pt x="164842" y="86"/>
                  </a:lnTo>
                  <a:lnTo>
                    <a:pt x="163876" y="151"/>
                  </a:lnTo>
                  <a:lnTo>
                    <a:pt x="162888" y="215"/>
                  </a:lnTo>
                  <a:lnTo>
                    <a:pt x="160978" y="387"/>
                  </a:lnTo>
                  <a:lnTo>
                    <a:pt x="159111" y="623"/>
                  </a:lnTo>
                  <a:lnTo>
                    <a:pt x="157265" y="880"/>
                  </a:lnTo>
                  <a:lnTo>
                    <a:pt x="155483" y="1159"/>
                  </a:lnTo>
                  <a:lnTo>
                    <a:pt x="153702" y="1503"/>
                  </a:lnTo>
                  <a:lnTo>
                    <a:pt x="151963" y="1846"/>
                  </a:lnTo>
                  <a:lnTo>
                    <a:pt x="150246" y="2233"/>
                  </a:lnTo>
                  <a:lnTo>
                    <a:pt x="148551" y="2640"/>
                  </a:lnTo>
                  <a:lnTo>
                    <a:pt x="146898" y="3070"/>
                  </a:lnTo>
                  <a:lnTo>
                    <a:pt x="145245" y="3520"/>
                  </a:lnTo>
                  <a:lnTo>
                    <a:pt x="143614" y="3993"/>
                  </a:lnTo>
                  <a:lnTo>
                    <a:pt x="140394" y="4958"/>
                  </a:lnTo>
                  <a:lnTo>
                    <a:pt x="137218" y="5924"/>
                  </a:lnTo>
                  <a:lnTo>
                    <a:pt x="133698" y="6997"/>
                  </a:lnTo>
                  <a:lnTo>
                    <a:pt x="131916" y="7534"/>
                  </a:lnTo>
                  <a:lnTo>
                    <a:pt x="130113" y="8071"/>
                  </a:lnTo>
                  <a:lnTo>
                    <a:pt x="128289" y="8564"/>
                  </a:lnTo>
                  <a:lnTo>
                    <a:pt x="126443" y="9058"/>
                  </a:lnTo>
                  <a:lnTo>
                    <a:pt x="124576" y="9509"/>
                  </a:lnTo>
                  <a:lnTo>
                    <a:pt x="122665" y="9959"/>
                  </a:lnTo>
                  <a:lnTo>
                    <a:pt x="120734" y="10346"/>
                  </a:lnTo>
                  <a:lnTo>
                    <a:pt x="118759" y="10711"/>
                  </a:lnTo>
                  <a:lnTo>
                    <a:pt x="117772" y="10882"/>
                  </a:lnTo>
                  <a:lnTo>
                    <a:pt x="116763" y="11033"/>
                  </a:lnTo>
                  <a:lnTo>
                    <a:pt x="115733" y="11161"/>
                  </a:lnTo>
                  <a:lnTo>
                    <a:pt x="114702" y="11290"/>
                  </a:lnTo>
                  <a:lnTo>
                    <a:pt x="113672" y="11419"/>
                  </a:lnTo>
                  <a:lnTo>
                    <a:pt x="112620" y="11505"/>
                  </a:lnTo>
                  <a:lnTo>
                    <a:pt x="111547" y="11612"/>
                  </a:lnTo>
                  <a:lnTo>
                    <a:pt x="110474" y="11677"/>
                  </a:lnTo>
                  <a:lnTo>
                    <a:pt x="109379" y="11741"/>
                  </a:lnTo>
                  <a:lnTo>
                    <a:pt x="108263" y="11784"/>
                  </a:lnTo>
                  <a:lnTo>
                    <a:pt x="107147" y="11805"/>
                  </a:lnTo>
                  <a:lnTo>
                    <a:pt x="104872" y="11805"/>
                  </a:lnTo>
                  <a:lnTo>
                    <a:pt x="103756" y="11784"/>
                  </a:lnTo>
                  <a:lnTo>
                    <a:pt x="102661" y="11741"/>
                  </a:lnTo>
                  <a:lnTo>
                    <a:pt x="101567" y="11677"/>
                  </a:lnTo>
                  <a:lnTo>
                    <a:pt x="100493" y="11612"/>
                  </a:lnTo>
                  <a:lnTo>
                    <a:pt x="99420" y="11505"/>
                  </a:lnTo>
                  <a:lnTo>
                    <a:pt x="98369" y="11419"/>
                  </a:lnTo>
                  <a:lnTo>
                    <a:pt x="97317" y="11290"/>
                  </a:lnTo>
                  <a:lnTo>
                    <a:pt x="96287" y="11161"/>
                  </a:lnTo>
                  <a:lnTo>
                    <a:pt x="95278" y="11033"/>
                  </a:lnTo>
                  <a:lnTo>
                    <a:pt x="94269" y="10882"/>
                  </a:lnTo>
                  <a:lnTo>
                    <a:pt x="93260" y="10711"/>
                  </a:lnTo>
                  <a:lnTo>
                    <a:pt x="91286" y="10346"/>
                  </a:lnTo>
                  <a:lnTo>
                    <a:pt x="89354" y="9959"/>
                  </a:lnTo>
                  <a:lnTo>
                    <a:pt x="87465" y="9509"/>
                  </a:lnTo>
                  <a:lnTo>
                    <a:pt x="85576" y="9058"/>
                  </a:lnTo>
                  <a:lnTo>
                    <a:pt x="83730" y="8564"/>
                  </a:lnTo>
                  <a:lnTo>
                    <a:pt x="81927" y="8071"/>
                  </a:lnTo>
                  <a:lnTo>
                    <a:pt x="80124" y="7534"/>
                  </a:lnTo>
                  <a:lnTo>
                    <a:pt x="78322" y="6997"/>
                  </a:lnTo>
                  <a:lnTo>
                    <a:pt x="74801" y="5924"/>
                  </a:lnTo>
                  <a:lnTo>
                    <a:pt x="71238" y="4830"/>
                  </a:lnTo>
                  <a:lnTo>
                    <a:pt x="69436" y="4293"/>
                  </a:lnTo>
                  <a:lnTo>
                    <a:pt x="67633" y="3756"/>
                  </a:lnTo>
                  <a:lnTo>
                    <a:pt x="65787" y="3263"/>
                  </a:lnTo>
                  <a:lnTo>
                    <a:pt x="63941" y="2769"/>
                  </a:lnTo>
                  <a:lnTo>
                    <a:pt x="62052" y="2297"/>
                  </a:lnTo>
                  <a:lnTo>
                    <a:pt x="60120" y="1868"/>
                  </a:lnTo>
                  <a:lnTo>
                    <a:pt x="58167" y="1460"/>
                  </a:lnTo>
                  <a:lnTo>
                    <a:pt x="56171" y="1095"/>
                  </a:lnTo>
                  <a:lnTo>
                    <a:pt x="55162" y="923"/>
                  </a:lnTo>
                  <a:lnTo>
                    <a:pt x="54153" y="773"/>
                  </a:lnTo>
                  <a:lnTo>
                    <a:pt x="53123" y="644"/>
                  </a:lnTo>
                  <a:lnTo>
                    <a:pt x="52071" y="515"/>
                  </a:lnTo>
                  <a:lnTo>
                    <a:pt x="51020" y="387"/>
                  </a:lnTo>
                  <a:lnTo>
                    <a:pt x="49947" y="279"/>
                  </a:lnTo>
                  <a:lnTo>
                    <a:pt x="48873" y="193"/>
                  </a:lnTo>
                  <a:lnTo>
                    <a:pt x="47779" y="129"/>
                  </a:lnTo>
                  <a:lnTo>
                    <a:pt x="46684" y="65"/>
                  </a:lnTo>
                  <a:lnTo>
                    <a:pt x="45546" y="22"/>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0"/>
            <p:cNvSpPr/>
            <p:nvPr/>
          </p:nvSpPr>
          <p:spPr>
            <a:xfrm>
              <a:off x="1475275" y="5045975"/>
              <a:ext cx="4121050" cy="303200"/>
            </a:xfrm>
            <a:custGeom>
              <a:avLst/>
              <a:gdLst/>
              <a:ahLst/>
              <a:cxnLst/>
              <a:rect l="l" t="t" r="r" b="b"/>
              <a:pathLst>
                <a:path w="164842" h="12128" extrusionOk="0">
                  <a:moveTo>
                    <a:pt x="42134" y="1"/>
                  </a:moveTo>
                  <a:lnTo>
                    <a:pt x="40996" y="22"/>
                  </a:lnTo>
                  <a:lnTo>
                    <a:pt x="39880" y="65"/>
                  </a:lnTo>
                  <a:lnTo>
                    <a:pt x="38764" y="129"/>
                  </a:lnTo>
                  <a:lnTo>
                    <a:pt x="37669" y="194"/>
                  </a:lnTo>
                  <a:lnTo>
                    <a:pt x="36596" y="301"/>
                  </a:lnTo>
                  <a:lnTo>
                    <a:pt x="35523" y="387"/>
                  </a:lnTo>
                  <a:lnTo>
                    <a:pt x="34471" y="516"/>
                  </a:lnTo>
                  <a:lnTo>
                    <a:pt x="33419" y="645"/>
                  </a:lnTo>
                  <a:lnTo>
                    <a:pt x="32389" y="773"/>
                  </a:lnTo>
                  <a:lnTo>
                    <a:pt x="31380" y="945"/>
                  </a:lnTo>
                  <a:lnTo>
                    <a:pt x="30372" y="1095"/>
                  </a:lnTo>
                  <a:lnTo>
                    <a:pt x="28375" y="1460"/>
                  </a:lnTo>
                  <a:lnTo>
                    <a:pt x="26422" y="1868"/>
                  </a:lnTo>
                  <a:lnTo>
                    <a:pt x="24512" y="2297"/>
                  </a:lnTo>
                  <a:lnTo>
                    <a:pt x="22623" y="2769"/>
                  </a:lnTo>
                  <a:lnTo>
                    <a:pt x="20756" y="3263"/>
                  </a:lnTo>
                  <a:lnTo>
                    <a:pt x="18910" y="3778"/>
                  </a:lnTo>
                  <a:lnTo>
                    <a:pt x="17107" y="4293"/>
                  </a:lnTo>
                  <a:lnTo>
                    <a:pt x="15304" y="4830"/>
                  </a:lnTo>
                  <a:lnTo>
                    <a:pt x="11741" y="5925"/>
                  </a:lnTo>
                  <a:lnTo>
                    <a:pt x="8886" y="6805"/>
                  </a:lnTo>
                  <a:lnTo>
                    <a:pt x="5967" y="7685"/>
                  </a:lnTo>
                  <a:lnTo>
                    <a:pt x="4508" y="8092"/>
                  </a:lnTo>
                  <a:lnTo>
                    <a:pt x="3027" y="8522"/>
                  </a:lnTo>
                  <a:lnTo>
                    <a:pt x="1524" y="8908"/>
                  </a:lnTo>
                  <a:lnTo>
                    <a:pt x="1" y="9294"/>
                  </a:lnTo>
                  <a:lnTo>
                    <a:pt x="1" y="9659"/>
                  </a:lnTo>
                  <a:lnTo>
                    <a:pt x="1567" y="9273"/>
                  </a:lnTo>
                  <a:lnTo>
                    <a:pt x="3113" y="8865"/>
                  </a:lnTo>
                  <a:lnTo>
                    <a:pt x="4637" y="8436"/>
                  </a:lnTo>
                  <a:lnTo>
                    <a:pt x="6139" y="8007"/>
                  </a:lnTo>
                  <a:lnTo>
                    <a:pt x="9123" y="7105"/>
                  </a:lnTo>
                  <a:lnTo>
                    <a:pt x="12063" y="6204"/>
                  </a:lnTo>
                  <a:lnTo>
                    <a:pt x="15583" y="5109"/>
                  </a:lnTo>
                  <a:lnTo>
                    <a:pt x="17365" y="4572"/>
                  </a:lnTo>
                  <a:lnTo>
                    <a:pt x="19168" y="4057"/>
                  </a:lnTo>
                  <a:lnTo>
                    <a:pt x="20992" y="3564"/>
                  </a:lnTo>
                  <a:lnTo>
                    <a:pt x="22838" y="3070"/>
                  </a:lnTo>
                  <a:lnTo>
                    <a:pt x="24705" y="2598"/>
                  </a:lnTo>
                  <a:lnTo>
                    <a:pt x="26615" y="2168"/>
                  </a:lnTo>
                  <a:lnTo>
                    <a:pt x="28547" y="1782"/>
                  </a:lnTo>
                  <a:lnTo>
                    <a:pt x="30522" y="1417"/>
                  </a:lnTo>
                  <a:lnTo>
                    <a:pt x="31509" y="1246"/>
                  </a:lnTo>
                  <a:lnTo>
                    <a:pt x="32518" y="1095"/>
                  </a:lnTo>
                  <a:lnTo>
                    <a:pt x="33548" y="945"/>
                  </a:lnTo>
                  <a:lnTo>
                    <a:pt x="34579" y="838"/>
                  </a:lnTo>
                  <a:lnTo>
                    <a:pt x="35630" y="709"/>
                  </a:lnTo>
                  <a:lnTo>
                    <a:pt x="36682" y="602"/>
                  </a:lnTo>
                  <a:lnTo>
                    <a:pt x="37734" y="516"/>
                  </a:lnTo>
                  <a:lnTo>
                    <a:pt x="38828" y="451"/>
                  </a:lnTo>
                  <a:lnTo>
                    <a:pt x="39923" y="387"/>
                  </a:lnTo>
                  <a:lnTo>
                    <a:pt x="41018" y="344"/>
                  </a:lnTo>
                  <a:lnTo>
                    <a:pt x="42134" y="323"/>
                  </a:lnTo>
                  <a:lnTo>
                    <a:pt x="44409" y="323"/>
                  </a:lnTo>
                  <a:lnTo>
                    <a:pt x="45525" y="344"/>
                  </a:lnTo>
                  <a:lnTo>
                    <a:pt x="46641" y="387"/>
                  </a:lnTo>
                  <a:lnTo>
                    <a:pt x="47714" y="451"/>
                  </a:lnTo>
                  <a:lnTo>
                    <a:pt x="48809" y="516"/>
                  </a:lnTo>
                  <a:lnTo>
                    <a:pt x="49861" y="602"/>
                  </a:lnTo>
                  <a:lnTo>
                    <a:pt x="50934" y="709"/>
                  </a:lnTo>
                  <a:lnTo>
                    <a:pt x="51964" y="838"/>
                  </a:lnTo>
                  <a:lnTo>
                    <a:pt x="52994" y="945"/>
                  </a:lnTo>
                  <a:lnTo>
                    <a:pt x="54025" y="1095"/>
                  </a:lnTo>
                  <a:lnTo>
                    <a:pt x="55033" y="1246"/>
                  </a:lnTo>
                  <a:lnTo>
                    <a:pt x="56021" y="1417"/>
                  </a:lnTo>
                  <a:lnTo>
                    <a:pt x="57995" y="1782"/>
                  </a:lnTo>
                  <a:lnTo>
                    <a:pt x="59927" y="2168"/>
                  </a:lnTo>
                  <a:lnTo>
                    <a:pt x="61837" y="2598"/>
                  </a:lnTo>
                  <a:lnTo>
                    <a:pt x="63705" y="3070"/>
                  </a:lnTo>
                  <a:lnTo>
                    <a:pt x="65551" y="3564"/>
                  </a:lnTo>
                  <a:lnTo>
                    <a:pt x="67375" y="4057"/>
                  </a:lnTo>
                  <a:lnTo>
                    <a:pt x="69178" y="4572"/>
                  </a:lnTo>
                  <a:lnTo>
                    <a:pt x="70959" y="5109"/>
                  </a:lnTo>
                  <a:lnTo>
                    <a:pt x="74480" y="6204"/>
                  </a:lnTo>
                  <a:lnTo>
                    <a:pt x="78042" y="7298"/>
                  </a:lnTo>
                  <a:lnTo>
                    <a:pt x="79845" y="7835"/>
                  </a:lnTo>
                  <a:lnTo>
                    <a:pt x="81670" y="8350"/>
                  </a:lnTo>
                  <a:lnTo>
                    <a:pt x="83494" y="8865"/>
                  </a:lnTo>
                  <a:lnTo>
                    <a:pt x="85362" y="9359"/>
                  </a:lnTo>
                  <a:lnTo>
                    <a:pt x="87250" y="9831"/>
                  </a:lnTo>
                  <a:lnTo>
                    <a:pt x="89161" y="10260"/>
                  </a:lnTo>
                  <a:lnTo>
                    <a:pt x="91114" y="10668"/>
                  </a:lnTo>
                  <a:lnTo>
                    <a:pt x="93110" y="11033"/>
                  </a:lnTo>
                  <a:lnTo>
                    <a:pt x="94119" y="11183"/>
                  </a:lnTo>
                  <a:lnTo>
                    <a:pt x="95128" y="11355"/>
                  </a:lnTo>
                  <a:lnTo>
                    <a:pt x="96158" y="11484"/>
                  </a:lnTo>
                  <a:lnTo>
                    <a:pt x="97210" y="11613"/>
                  </a:lnTo>
                  <a:lnTo>
                    <a:pt x="98261" y="11741"/>
                  </a:lnTo>
                  <a:lnTo>
                    <a:pt x="99334" y="11827"/>
                  </a:lnTo>
                  <a:lnTo>
                    <a:pt x="100408" y="11913"/>
                  </a:lnTo>
                  <a:lnTo>
                    <a:pt x="101502" y="11999"/>
                  </a:lnTo>
                  <a:lnTo>
                    <a:pt x="102618" y="12063"/>
                  </a:lnTo>
                  <a:lnTo>
                    <a:pt x="103735" y="12106"/>
                  </a:lnTo>
                  <a:lnTo>
                    <a:pt x="104872" y="12128"/>
                  </a:lnTo>
                  <a:lnTo>
                    <a:pt x="107169" y="12128"/>
                  </a:lnTo>
                  <a:lnTo>
                    <a:pt x="108306" y="12106"/>
                  </a:lnTo>
                  <a:lnTo>
                    <a:pt x="109422" y="12063"/>
                  </a:lnTo>
                  <a:lnTo>
                    <a:pt x="110517" y="11999"/>
                  </a:lnTo>
                  <a:lnTo>
                    <a:pt x="111612" y="11913"/>
                  </a:lnTo>
                  <a:lnTo>
                    <a:pt x="112706" y="11827"/>
                  </a:lnTo>
                  <a:lnTo>
                    <a:pt x="113758" y="11741"/>
                  </a:lnTo>
                  <a:lnTo>
                    <a:pt x="114810" y="11613"/>
                  </a:lnTo>
                  <a:lnTo>
                    <a:pt x="115861" y="11484"/>
                  </a:lnTo>
                  <a:lnTo>
                    <a:pt x="116892" y="11355"/>
                  </a:lnTo>
                  <a:lnTo>
                    <a:pt x="117922" y="11183"/>
                  </a:lnTo>
                  <a:lnTo>
                    <a:pt x="118931" y="11033"/>
                  </a:lnTo>
                  <a:lnTo>
                    <a:pt x="120905" y="10668"/>
                  </a:lnTo>
                  <a:lnTo>
                    <a:pt x="122859" y="10260"/>
                  </a:lnTo>
                  <a:lnTo>
                    <a:pt x="124790" y="9831"/>
                  </a:lnTo>
                  <a:lnTo>
                    <a:pt x="126679" y="9359"/>
                  </a:lnTo>
                  <a:lnTo>
                    <a:pt x="128525" y="8865"/>
                  </a:lnTo>
                  <a:lnTo>
                    <a:pt x="130371" y="8350"/>
                  </a:lnTo>
                  <a:lnTo>
                    <a:pt x="132195" y="7835"/>
                  </a:lnTo>
                  <a:lnTo>
                    <a:pt x="133977" y="7298"/>
                  </a:lnTo>
                  <a:lnTo>
                    <a:pt x="137540" y="6204"/>
                  </a:lnTo>
                  <a:lnTo>
                    <a:pt x="140674" y="5238"/>
                  </a:lnTo>
                  <a:lnTo>
                    <a:pt x="143872" y="4293"/>
                  </a:lnTo>
                  <a:lnTo>
                    <a:pt x="145481" y="3821"/>
                  </a:lnTo>
                  <a:lnTo>
                    <a:pt x="147113" y="3392"/>
                  </a:lnTo>
                  <a:lnTo>
                    <a:pt x="148765" y="2963"/>
                  </a:lnTo>
                  <a:lnTo>
                    <a:pt x="150439" y="2555"/>
                  </a:lnTo>
                  <a:lnTo>
                    <a:pt x="152135" y="2168"/>
                  </a:lnTo>
                  <a:lnTo>
                    <a:pt x="153852" y="1804"/>
                  </a:lnTo>
                  <a:lnTo>
                    <a:pt x="155591" y="1482"/>
                  </a:lnTo>
                  <a:lnTo>
                    <a:pt x="157372" y="1203"/>
                  </a:lnTo>
                  <a:lnTo>
                    <a:pt x="159197" y="945"/>
                  </a:lnTo>
                  <a:lnTo>
                    <a:pt x="161043" y="730"/>
                  </a:lnTo>
                  <a:lnTo>
                    <a:pt x="162931" y="537"/>
                  </a:lnTo>
                  <a:lnTo>
                    <a:pt x="164842" y="430"/>
                  </a:lnTo>
                  <a:lnTo>
                    <a:pt x="164842" y="87"/>
                  </a:lnTo>
                  <a:lnTo>
                    <a:pt x="163876" y="151"/>
                  </a:lnTo>
                  <a:lnTo>
                    <a:pt x="162888" y="215"/>
                  </a:lnTo>
                  <a:lnTo>
                    <a:pt x="160978" y="408"/>
                  </a:lnTo>
                  <a:lnTo>
                    <a:pt x="159111" y="623"/>
                  </a:lnTo>
                  <a:lnTo>
                    <a:pt x="157265" y="881"/>
                  </a:lnTo>
                  <a:lnTo>
                    <a:pt x="155483" y="1160"/>
                  </a:lnTo>
                  <a:lnTo>
                    <a:pt x="153702" y="1503"/>
                  </a:lnTo>
                  <a:lnTo>
                    <a:pt x="151963" y="1847"/>
                  </a:lnTo>
                  <a:lnTo>
                    <a:pt x="150246" y="2233"/>
                  </a:lnTo>
                  <a:lnTo>
                    <a:pt x="148551" y="2662"/>
                  </a:lnTo>
                  <a:lnTo>
                    <a:pt x="146898" y="3091"/>
                  </a:lnTo>
                  <a:lnTo>
                    <a:pt x="145245" y="3521"/>
                  </a:lnTo>
                  <a:lnTo>
                    <a:pt x="143614" y="3993"/>
                  </a:lnTo>
                  <a:lnTo>
                    <a:pt x="140394" y="4959"/>
                  </a:lnTo>
                  <a:lnTo>
                    <a:pt x="137218" y="5925"/>
                  </a:lnTo>
                  <a:lnTo>
                    <a:pt x="133698" y="7019"/>
                  </a:lnTo>
                  <a:lnTo>
                    <a:pt x="131916" y="7534"/>
                  </a:lnTo>
                  <a:lnTo>
                    <a:pt x="130113" y="8071"/>
                  </a:lnTo>
                  <a:lnTo>
                    <a:pt x="128289" y="8565"/>
                  </a:lnTo>
                  <a:lnTo>
                    <a:pt x="126443" y="9058"/>
                  </a:lnTo>
                  <a:lnTo>
                    <a:pt x="124576" y="9531"/>
                  </a:lnTo>
                  <a:lnTo>
                    <a:pt x="122665" y="9960"/>
                  </a:lnTo>
                  <a:lnTo>
                    <a:pt x="120734" y="10346"/>
                  </a:lnTo>
                  <a:lnTo>
                    <a:pt x="118759" y="10711"/>
                  </a:lnTo>
                  <a:lnTo>
                    <a:pt x="117772" y="10883"/>
                  </a:lnTo>
                  <a:lnTo>
                    <a:pt x="116763" y="11033"/>
                  </a:lnTo>
                  <a:lnTo>
                    <a:pt x="115733" y="11162"/>
                  </a:lnTo>
                  <a:lnTo>
                    <a:pt x="114702" y="11291"/>
                  </a:lnTo>
                  <a:lnTo>
                    <a:pt x="113672" y="11419"/>
                  </a:lnTo>
                  <a:lnTo>
                    <a:pt x="112620" y="11527"/>
                  </a:lnTo>
                  <a:lnTo>
                    <a:pt x="111547" y="11613"/>
                  </a:lnTo>
                  <a:lnTo>
                    <a:pt x="110474" y="11677"/>
                  </a:lnTo>
                  <a:lnTo>
                    <a:pt x="109379" y="11741"/>
                  </a:lnTo>
                  <a:lnTo>
                    <a:pt x="108263" y="11784"/>
                  </a:lnTo>
                  <a:lnTo>
                    <a:pt x="107147" y="11806"/>
                  </a:lnTo>
                  <a:lnTo>
                    <a:pt x="104872" y="11806"/>
                  </a:lnTo>
                  <a:lnTo>
                    <a:pt x="103756" y="11784"/>
                  </a:lnTo>
                  <a:lnTo>
                    <a:pt x="102661" y="11741"/>
                  </a:lnTo>
                  <a:lnTo>
                    <a:pt x="101567" y="11677"/>
                  </a:lnTo>
                  <a:lnTo>
                    <a:pt x="100493" y="11613"/>
                  </a:lnTo>
                  <a:lnTo>
                    <a:pt x="99420" y="11527"/>
                  </a:lnTo>
                  <a:lnTo>
                    <a:pt x="98369" y="11419"/>
                  </a:lnTo>
                  <a:lnTo>
                    <a:pt x="97317" y="11291"/>
                  </a:lnTo>
                  <a:lnTo>
                    <a:pt x="96287" y="11162"/>
                  </a:lnTo>
                  <a:lnTo>
                    <a:pt x="95278" y="11033"/>
                  </a:lnTo>
                  <a:lnTo>
                    <a:pt x="94269" y="10883"/>
                  </a:lnTo>
                  <a:lnTo>
                    <a:pt x="93260" y="10711"/>
                  </a:lnTo>
                  <a:lnTo>
                    <a:pt x="91286" y="10346"/>
                  </a:lnTo>
                  <a:lnTo>
                    <a:pt x="89354" y="9960"/>
                  </a:lnTo>
                  <a:lnTo>
                    <a:pt x="87465" y="9531"/>
                  </a:lnTo>
                  <a:lnTo>
                    <a:pt x="85576" y="9058"/>
                  </a:lnTo>
                  <a:lnTo>
                    <a:pt x="83730" y="8565"/>
                  </a:lnTo>
                  <a:lnTo>
                    <a:pt x="81927" y="8071"/>
                  </a:lnTo>
                  <a:lnTo>
                    <a:pt x="80124" y="7534"/>
                  </a:lnTo>
                  <a:lnTo>
                    <a:pt x="78322" y="7019"/>
                  </a:lnTo>
                  <a:lnTo>
                    <a:pt x="74801" y="5925"/>
                  </a:lnTo>
                  <a:lnTo>
                    <a:pt x="71238" y="4830"/>
                  </a:lnTo>
                  <a:lnTo>
                    <a:pt x="69436" y="4293"/>
                  </a:lnTo>
                  <a:lnTo>
                    <a:pt x="67633" y="3778"/>
                  </a:lnTo>
                  <a:lnTo>
                    <a:pt x="65787" y="3263"/>
                  </a:lnTo>
                  <a:lnTo>
                    <a:pt x="63941" y="2769"/>
                  </a:lnTo>
                  <a:lnTo>
                    <a:pt x="62052" y="2297"/>
                  </a:lnTo>
                  <a:lnTo>
                    <a:pt x="60120" y="1868"/>
                  </a:lnTo>
                  <a:lnTo>
                    <a:pt x="58167" y="1460"/>
                  </a:lnTo>
                  <a:lnTo>
                    <a:pt x="56171" y="1095"/>
                  </a:lnTo>
                  <a:lnTo>
                    <a:pt x="55162" y="945"/>
                  </a:lnTo>
                  <a:lnTo>
                    <a:pt x="54153" y="773"/>
                  </a:lnTo>
                  <a:lnTo>
                    <a:pt x="53123" y="645"/>
                  </a:lnTo>
                  <a:lnTo>
                    <a:pt x="52071" y="516"/>
                  </a:lnTo>
                  <a:lnTo>
                    <a:pt x="51020" y="387"/>
                  </a:lnTo>
                  <a:lnTo>
                    <a:pt x="49947" y="301"/>
                  </a:lnTo>
                  <a:lnTo>
                    <a:pt x="48873" y="194"/>
                  </a:lnTo>
                  <a:lnTo>
                    <a:pt x="47779" y="129"/>
                  </a:lnTo>
                  <a:lnTo>
                    <a:pt x="46684" y="65"/>
                  </a:lnTo>
                  <a:lnTo>
                    <a:pt x="45546" y="22"/>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0"/>
            <p:cNvSpPr/>
            <p:nvPr/>
          </p:nvSpPr>
          <p:spPr>
            <a:xfrm>
              <a:off x="1475275" y="5099650"/>
              <a:ext cx="4121050" cy="303200"/>
            </a:xfrm>
            <a:custGeom>
              <a:avLst/>
              <a:gdLst/>
              <a:ahLst/>
              <a:cxnLst/>
              <a:rect l="l" t="t" r="r" b="b"/>
              <a:pathLst>
                <a:path w="164842" h="12128" extrusionOk="0">
                  <a:moveTo>
                    <a:pt x="42134" y="0"/>
                  </a:moveTo>
                  <a:lnTo>
                    <a:pt x="40996" y="21"/>
                  </a:lnTo>
                  <a:lnTo>
                    <a:pt x="39880" y="64"/>
                  </a:lnTo>
                  <a:lnTo>
                    <a:pt x="38764" y="129"/>
                  </a:lnTo>
                  <a:lnTo>
                    <a:pt x="37669" y="215"/>
                  </a:lnTo>
                  <a:lnTo>
                    <a:pt x="36596" y="301"/>
                  </a:lnTo>
                  <a:lnTo>
                    <a:pt x="35523" y="386"/>
                  </a:lnTo>
                  <a:lnTo>
                    <a:pt x="34471" y="515"/>
                  </a:lnTo>
                  <a:lnTo>
                    <a:pt x="33419" y="644"/>
                  </a:lnTo>
                  <a:lnTo>
                    <a:pt x="32389" y="794"/>
                  </a:lnTo>
                  <a:lnTo>
                    <a:pt x="31380" y="944"/>
                  </a:lnTo>
                  <a:lnTo>
                    <a:pt x="30372" y="1095"/>
                  </a:lnTo>
                  <a:lnTo>
                    <a:pt x="28375" y="1460"/>
                  </a:lnTo>
                  <a:lnTo>
                    <a:pt x="26422" y="1867"/>
                  </a:lnTo>
                  <a:lnTo>
                    <a:pt x="24512" y="2297"/>
                  </a:lnTo>
                  <a:lnTo>
                    <a:pt x="22623" y="2769"/>
                  </a:lnTo>
                  <a:lnTo>
                    <a:pt x="20756" y="3263"/>
                  </a:lnTo>
                  <a:lnTo>
                    <a:pt x="18910" y="3778"/>
                  </a:lnTo>
                  <a:lnTo>
                    <a:pt x="17107" y="4293"/>
                  </a:lnTo>
                  <a:lnTo>
                    <a:pt x="15304" y="4829"/>
                  </a:lnTo>
                  <a:lnTo>
                    <a:pt x="11741" y="5924"/>
                  </a:lnTo>
                  <a:lnTo>
                    <a:pt x="8886" y="6804"/>
                  </a:lnTo>
                  <a:lnTo>
                    <a:pt x="5967" y="7684"/>
                  </a:lnTo>
                  <a:lnTo>
                    <a:pt x="4508" y="8113"/>
                  </a:lnTo>
                  <a:lnTo>
                    <a:pt x="3027" y="8521"/>
                  </a:lnTo>
                  <a:lnTo>
                    <a:pt x="1524" y="8929"/>
                  </a:lnTo>
                  <a:lnTo>
                    <a:pt x="1" y="9315"/>
                  </a:lnTo>
                  <a:lnTo>
                    <a:pt x="1" y="9659"/>
                  </a:lnTo>
                  <a:lnTo>
                    <a:pt x="1567" y="9272"/>
                  </a:lnTo>
                  <a:lnTo>
                    <a:pt x="3113" y="8865"/>
                  </a:lnTo>
                  <a:lnTo>
                    <a:pt x="4637" y="8435"/>
                  </a:lnTo>
                  <a:lnTo>
                    <a:pt x="6139" y="8006"/>
                  </a:lnTo>
                  <a:lnTo>
                    <a:pt x="9123" y="7105"/>
                  </a:lnTo>
                  <a:lnTo>
                    <a:pt x="12063" y="6203"/>
                  </a:lnTo>
                  <a:lnTo>
                    <a:pt x="15583" y="5108"/>
                  </a:lnTo>
                  <a:lnTo>
                    <a:pt x="17365" y="4593"/>
                  </a:lnTo>
                  <a:lnTo>
                    <a:pt x="19168" y="4057"/>
                  </a:lnTo>
                  <a:lnTo>
                    <a:pt x="20992" y="3563"/>
                  </a:lnTo>
                  <a:lnTo>
                    <a:pt x="22838" y="3069"/>
                  </a:lnTo>
                  <a:lnTo>
                    <a:pt x="24705" y="2597"/>
                  </a:lnTo>
                  <a:lnTo>
                    <a:pt x="26615" y="2168"/>
                  </a:lnTo>
                  <a:lnTo>
                    <a:pt x="28547" y="1782"/>
                  </a:lnTo>
                  <a:lnTo>
                    <a:pt x="30522" y="1417"/>
                  </a:lnTo>
                  <a:lnTo>
                    <a:pt x="31509" y="1245"/>
                  </a:lnTo>
                  <a:lnTo>
                    <a:pt x="32518" y="1095"/>
                  </a:lnTo>
                  <a:lnTo>
                    <a:pt x="33548" y="966"/>
                  </a:lnTo>
                  <a:lnTo>
                    <a:pt x="34579" y="837"/>
                  </a:lnTo>
                  <a:lnTo>
                    <a:pt x="35630" y="708"/>
                  </a:lnTo>
                  <a:lnTo>
                    <a:pt x="36682" y="601"/>
                  </a:lnTo>
                  <a:lnTo>
                    <a:pt x="37734" y="515"/>
                  </a:lnTo>
                  <a:lnTo>
                    <a:pt x="38828" y="451"/>
                  </a:lnTo>
                  <a:lnTo>
                    <a:pt x="39923" y="386"/>
                  </a:lnTo>
                  <a:lnTo>
                    <a:pt x="41018" y="343"/>
                  </a:lnTo>
                  <a:lnTo>
                    <a:pt x="42134" y="322"/>
                  </a:lnTo>
                  <a:lnTo>
                    <a:pt x="44409" y="322"/>
                  </a:lnTo>
                  <a:lnTo>
                    <a:pt x="45525" y="343"/>
                  </a:lnTo>
                  <a:lnTo>
                    <a:pt x="46641" y="386"/>
                  </a:lnTo>
                  <a:lnTo>
                    <a:pt x="47714" y="451"/>
                  </a:lnTo>
                  <a:lnTo>
                    <a:pt x="48809" y="515"/>
                  </a:lnTo>
                  <a:lnTo>
                    <a:pt x="49861" y="601"/>
                  </a:lnTo>
                  <a:lnTo>
                    <a:pt x="50934" y="708"/>
                  </a:lnTo>
                  <a:lnTo>
                    <a:pt x="51964" y="837"/>
                  </a:lnTo>
                  <a:lnTo>
                    <a:pt x="52994" y="966"/>
                  </a:lnTo>
                  <a:lnTo>
                    <a:pt x="54025" y="1095"/>
                  </a:lnTo>
                  <a:lnTo>
                    <a:pt x="55033" y="1245"/>
                  </a:lnTo>
                  <a:lnTo>
                    <a:pt x="56021" y="1417"/>
                  </a:lnTo>
                  <a:lnTo>
                    <a:pt x="57995" y="1782"/>
                  </a:lnTo>
                  <a:lnTo>
                    <a:pt x="59927" y="2168"/>
                  </a:lnTo>
                  <a:lnTo>
                    <a:pt x="61837" y="2597"/>
                  </a:lnTo>
                  <a:lnTo>
                    <a:pt x="63705" y="3069"/>
                  </a:lnTo>
                  <a:lnTo>
                    <a:pt x="65551" y="3563"/>
                  </a:lnTo>
                  <a:lnTo>
                    <a:pt x="67375" y="4057"/>
                  </a:lnTo>
                  <a:lnTo>
                    <a:pt x="69178" y="4593"/>
                  </a:lnTo>
                  <a:lnTo>
                    <a:pt x="70959" y="5108"/>
                  </a:lnTo>
                  <a:lnTo>
                    <a:pt x="74480" y="6203"/>
                  </a:lnTo>
                  <a:lnTo>
                    <a:pt x="78042" y="7298"/>
                  </a:lnTo>
                  <a:lnTo>
                    <a:pt x="79845" y="7834"/>
                  </a:lnTo>
                  <a:lnTo>
                    <a:pt x="81670" y="8349"/>
                  </a:lnTo>
                  <a:lnTo>
                    <a:pt x="83494" y="8865"/>
                  </a:lnTo>
                  <a:lnTo>
                    <a:pt x="85362" y="9358"/>
                  </a:lnTo>
                  <a:lnTo>
                    <a:pt x="87250" y="9830"/>
                  </a:lnTo>
                  <a:lnTo>
                    <a:pt x="89161" y="10260"/>
                  </a:lnTo>
                  <a:lnTo>
                    <a:pt x="91114" y="10667"/>
                  </a:lnTo>
                  <a:lnTo>
                    <a:pt x="93110" y="11032"/>
                  </a:lnTo>
                  <a:lnTo>
                    <a:pt x="94119" y="11183"/>
                  </a:lnTo>
                  <a:lnTo>
                    <a:pt x="95128" y="11354"/>
                  </a:lnTo>
                  <a:lnTo>
                    <a:pt x="96158" y="11483"/>
                  </a:lnTo>
                  <a:lnTo>
                    <a:pt x="97210" y="11612"/>
                  </a:lnTo>
                  <a:lnTo>
                    <a:pt x="98261" y="11741"/>
                  </a:lnTo>
                  <a:lnTo>
                    <a:pt x="99334" y="11827"/>
                  </a:lnTo>
                  <a:lnTo>
                    <a:pt x="100408" y="11934"/>
                  </a:lnTo>
                  <a:lnTo>
                    <a:pt x="101502" y="11998"/>
                  </a:lnTo>
                  <a:lnTo>
                    <a:pt x="102618" y="12063"/>
                  </a:lnTo>
                  <a:lnTo>
                    <a:pt x="103735" y="12106"/>
                  </a:lnTo>
                  <a:lnTo>
                    <a:pt x="104872" y="12127"/>
                  </a:lnTo>
                  <a:lnTo>
                    <a:pt x="107169" y="12127"/>
                  </a:lnTo>
                  <a:lnTo>
                    <a:pt x="108306" y="12106"/>
                  </a:lnTo>
                  <a:lnTo>
                    <a:pt x="109422" y="12063"/>
                  </a:lnTo>
                  <a:lnTo>
                    <a:pt x="110517" y="11998"/>
                  </a:lnTo>
                  <a:lnTo>
                    <a:pt x="111612" y="11934"/>
                  </a:lnTo>
                  <a:lnTo>
                    <a:pt x="112706" y="11827"/>
                  </a:lnTo>
                  <a:lnTo>
                    <a:pt x="113758" y="11741"/>
                  </a:lnTo>
                  <a:lnTo>
                    <a:pt x="114810" y="11612"/>
                  </a:lnTo>
                  <a:lnTo>
                    <a:pt x="115861" y="11483"/>
                  </a:lnTo>
                  <a:lnTo>
                    <a:pt x="116892" y="11354"/>
                  </a:lnTo>
                  <a:lnTo>
                    <a:pt x="117922" y="11183"/>
                  </a:lnTo>
                  <a:lnTo>
                    <a:pt x="118931" y="11032"/>
                  </a:lnTo>
                  <a:lnTo>
                    <a:pt x="120905" y="10667"/>
                  </a:lnTo>
                  <a:lnTo>
                    <a:pt x="122859" y="10260"/>
                  </a:lnTo>
                  <a:lnTo>
                    <a:pt x="124790" y="9830"/>
                  </a:lnTo>
                  <a:lnTo>
                    <a:pt x="126679" y="9358"/>
                  </a:lnTo>
                  <a:lnTo>
                    <a:pt x="128525" y="8865"/>
                  </a:lnTo>
                  <a:lnTo>
                    <a:pt x="130371" y="8349"/>
                  </a:lnTo>
                  <a:lnTo>
                    <a:pt x="132195" y="7834"/>
                  </a:lnTo>
                  <a:lnTo>
                    <a:pt x="133977" y="7298"/>
                  </a:lnTo>
                  <a:lnTo>
                    <a:pt x="137540" y="6203"/>
                  </a:lnTo>
                  <a:lnTo>
                    <a:pt x="140674" y="5237"/>
                  </a:lnTo>
                  <a:lnTo>
                    <a:pt x="143872" y="4293"/>
                  </a:lnTo>
                  <a:lnTo>
                    <a:pt x="145481" y="3821"/>
                  </a:lnTo>
                  <a:lnTo>
                    <a:pt x="147113" y="3391"/>
                  </a:lnTo>
                  <a:lnTo>
                    <a:pt x="148765" y="2962"/>
                  </a:lnTo>
                  <a:lnTo>
                    <a:pt x="150439" y="2554"/>
                  </a:lnTo>
                  <a:lnTo>
                    <a:pt x="152135" y="2168"/>
                  </a:lnTo>
                  <a:lnTo>
                    <a:pt x="153852" y="1803"/>
                  </a:lnTo>
                  <a:lnTo>
                    <a:pt x="155591" y="1481"/>
                  </a:lnTo>
                  <a:lnTo>
                    <a:pt x="157372" y="1202"/>
                  </a:lnTo>
                  <a:lnTo>
                    <a:pt x="159197" y="944"/>
                  </a:lnTo>
                  <a:lnTo>
                    <a:pt x="161043" y="730"/>
                  </a:lnTo>
                  <a:lnTo>
                    <a:pt x="162931" y="558"/>
                  </a:lnTo>
                  <a:lnTo>
                    <a:pt x="164842" y="429"/>
                  </a:lnTo>
                  <a:lnTo>
                    <a:pt x="164842" y="107"/>
                  </a:lnTo>
                  <a:lnTo>
                    <a:pt x="163876" y="150"/>
                  </a:lnTo>
                  <a:lnTo>
                    <a:pt x="162888" y="236"/>
                  </a:lnTo>
                  <a:lnTo>
                    <a:pt x="160978" y="408"/>
                  </a:lnTo>
                  <a:lnTo>
                    <a:pt x="159111" y="622"/>
                  </a:lnTo>
                  <a:lnTo>
                    <a:pt x="157265" y="880"/>
                  </a:lnTo>
                  <a:lnTo>
                    <a:pt x="155483" y="1159"/>
                  </a:lnTo>
                  <a:lnTo>
                    <a:pt x="153702" y="1502"/>
                  </a:lnTo>
                  <a:lnTo>
                    <a:pt x="151963" y="1867"/>
                  </a:lnTo>
                  <a:lnTo>
                    <a:pt x="150246" y="2254"/>
                  </a:lnTo>
                  <a:lnTo>
                    <a:pt x="148551" y="2662"/>
                  </a:lnTo>
                  <a:lnTo>
                    <a:pt x="146898" y="3091"/>
                  </a:lnTo>
                  <a:lnTo>
                    <a:pt x="145245" y="3542"/>
                  </a:lnTo>
                  <a:lnTo>
                    <a:pt x="143614" y="3992"/>
                  </a:lnTo>
                  <a:lnTo>
                    <a:pt x="140394" y="4958"/>
                  </a:lnTo>
                  <a:lnTo>
                    <a:pt x="137218" y="5924"/>
                  </a:lnTo>
                  <a:lnTo>
                    <a:pt x="133698" y="7019"/>
                  </a:lnTo>
                  <a:lnTo>
                    <a:pt x="131916" y="7555"/>
                  </a:lnTo>
                  <a:lnTo>
                    <a:pt x="130113" y="8070"/>
                  </a:lnTo>
                  <a:lnTo>
                    <a:pt x="128289" y="8586"/>
                  </a:lnTo>
                  <a:lnTo>
                    <a:pt x="126443" y="9058"/>
                  </a:lnTo>
                  <a:lnTo>
                    <a:pt x="124576" y="9530"/>
                  </a:lnTo>
                  <a:lnTo>
                    <a:pt x="122665" y="9959"/>
                  </a:lnTo>
                  <a:lnTo>
                    <a:pt x="120734" y="10346"/>
                  </a:lnTo>
                  <a:lnTo>
                    <a:pt x="118759" y="10710"/>
                  </a:lnTo>
                  <a:lnTo>
                    <a:pt x="117772" y="10882"/>
                  </a:lnTo>
                  <a:lnTo>
                    <a:pt x="116763" y="11032"/>
                  </a:lnTo>
                  <a:lnTo>
                    <a:pt x="115733" y="11183"/>
                  </a:lnTo>
                  <a:lnTo>
                    <a:pt x="114702" y="11311"/>
                  </a:lnTo>
                  <a:lnTo>
                    <a:pt x="113672" y="11419"/>
                  </a:lnTo>
                  <a:lnTo>
                    <a:pt x="112620" y="11526"/>
                  </a:lnTo>
                  <a:lnTo>
                    <a:pt x="111547" y="11612"/>
                  </a:lnTo>
                  <a:lnTo>
                    <a:pt x="110474" y="11676"/>
                  </a:lnTo>
                  <a:lnTo>
                    <a:pt x="109379" y="11741"/>
                  </a:lnTo>
                  <a:lnTo>
                    <a:pt x="108263" y="11784"/>
                  </a:lnTo>
                  <a:lnTo>
                    <a:pt x="107147" y="11805"/>
                  </a:lnTo>
                  <a:lnTo>
                    <a:pt x="104872" y="11805"/>
                  </a:lnTo>
                  <a:lnTo>
                    <a:pt x="103756" y="11784"/>
                  </a:lnTo>
                  <a:lnTo>
                    <a:pt x="102661" y="11741"/>
                  </a:lnTo>
                  <a:lnTo>
                    <a:pt x="101567" y="11676"/>
                  </a:lnTo>
                  <a:lnTo>
                    <a:pt x="100493" y="11612"/>
                  </a:lnTo>
                  <a:lnTo>
                    <a:pt x="99420" y="11526"/>
                  </a:lnTo>
                  <a:lnTo>
                    <a:pt x="98369" y="11419"/>
                  </a:lnTo>
                  <a:lnTo>
                    <a:pt x="97317" y="11311"/>
                  </a:lnTo>
                  <a:lnTo>
                    <a:pt x="96287" y="11183"/>
                  </a:lnTo>
                  <a:lnTo>
                    <a:pt x="95278" y="11032"/>
                  </a:lnTo>
                  <a:lnTo>
                    <a:pt x="94269" y="10882"/>
                  </a:lnTo>
                  <a:lnTo>
                    <a:pt x="93260" y="10710"/>
                  </a:lnTo>
                  <a:lnTo>
                    <a:pt x="91286" y="10346"/>
                  </a:lnTo>
                  <a:lnTo>
                    <a:pt x="89354" y="9959"/>
                  </a:lnTo>
                  <a:lnTo>
                    <a:pt x="87465" y="9530"/>
                  </a:lnTo>
                  <a:lnTo>
                    <a:pt x="85576" y="9058"/>
                  </a:lnTo>
                  <a:lnTo>
                    <a:pt x="83730" y="8586"/>
                  </a:lnTo>
                  <a:lnTo>
                    <a:pt x="81927" y="8070"/>
                  </a:lnTo>
                  <a:lnTo>
                    <a:pt x="80124" y="7555"/>
                  </a:lnTo>
                  <a:lnTo>
                    <a:pt x="78322" y="7019"/>
                  </a:lnTo>
                  <a:lnTo>
                    <a:pt x="74801" y="5924"/>
                  </a:lnTo>
                  <a:lnTo>
                    <a:pt x="71238" y="4829"/>
                  </a:lnTo>
                  <a:lnTo>
                    <a:pt x="69436" y="4293"/>
                  </a:lnTo>
                  <a:lnTo>
                    <a:pt x="67633" y="3778"/>
                  </a:lnTo>
                  <a:lnTo>
                    <a:pt x="65787" y="3263"/>
                  </a:lnTo>
                  <a:lnTo>
                    <a:pt x="63941" y="2769"/>
                  </a:lnTo>
                  <a:lnTo>
                    <a:pt x="62052" y="2297"/>
                  </a:lnTo>
                  <a:lnTo>
                    <a:pt x="60120" y="1867"/>
                  </a:lnTo>
                  <a:lnTo>
                    <a:pt x="58167" y="1460"/>
                  </a:lnTo>
                  <a:lnTo>
                    <a:pt x="56171" y="1095"/>
                  </a:lnTo>
                  <a:lnTo>
                    <a:pt x="55162" y="944"/>
                  </a:lnTo>
                  <a:lnTo>
                    <a:pt x="54153" y="794"/>
                  </a:lnTo>
                  <a:lnTo>
                    <a:pt x="53123" y="644"/>
                  </a:lnTo>
                  <a:lnTo>
                    <a:pt x="52071" y="515"/>
                  </a:lnTo>
                  <a:lnTo>
                    <a:pt x="51020" y="386"/>
                  </a:lnTo>
                  <a:lnTo>
                    <a:pt x="49947" y="301"/>
                  </a:lnTo>
                  <a:lnTo>
                    <a:pt x="48873" y="215"/>
                  </a:lnTo>
                  <a:lnTo>
                    <a:pt x="47779" y="129"/>
                  </a:lnTo>
                  <a:lnTo>
                    <a:pt x="46684" y="64"/>
                  </a:lnTo>
                  <a:lnTo>
                    <a:pt x="45546" y="21"/>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0"/>
            <p:cNvSpPr/>
            <p:nvPr/>
          </p:nvSpPr>
          <p:spPr>
            <a:xfrm>
              <a:off x="1475275" y="5153300"/>
              <a:ext cx="4121050" cy="303200"/>
            </a:xfrm>
            <a:custGeom>
              <a:avLst/>
              <a:gdLst/>
              <a:ahLst/>
              <a:cxnLst/>
              <a:rect l="l" t="t" r="r" b="b"/>
              <a:pathLst>
                <a:path w="164842" h="12128" extrusionOk="0">
                  <a:moveTo>
                    <a:pt x="42134" y="0"/>
                  </a:moveTo>
                  <a:lnTo>
                    <a:pt x="40996" y="43"/>
                  </a:lnTo>
                  <a:lnTo>
                    <a:pt x="39880" y="65"/>
                  </a:lnTo>
                  <a:lnTo>
                    <a:pt x="38764" y="129"/>
                  </a:lnTo>
                  <a:lnTo>
                    <a:pt x="37669" y="215"/>
                  </a:lnTo>
                  <a:lnTo>
                    <a:pt x="36596" y="301"/>
                  </a:lnTo>
                  <a:lnTo>
                    <a:pt x="35523" y="408"/>
                  </a:lnTo>
                  <a:lnTo>
                    <a:pt x="34471" y="516"/>
                  </a:lnTo>
                  <a:lnTo>
                    <a:pt x="33419" y="644"/>
                  </a:lnTo>
                  <a:lnTo>
                    <a:pt x="32389" y="795"/>
                  </a:lnTo>
                  <a:lnTo>
                    <a:pt x="31380" y="945"/>
                  </a:lnTo>
                  <a:lnTo>
                    <a:pt x="30372" y="1117"/>
                  </a:lnTo>
                  <a:lnTo>
                    <a:pt x="28375" y="1460"/>
                  </a:lnTo>
                  <a:lnTo>
                    <a:pt x="26422" y="1868"/>
                  </a:lnTo>
                  <a:lnTo>
                    <a:pt x="24512" y="2297"/>
                  </a:lnTo>
                  <a:lnTo>
                    <a:pt x="22623" y="2769"/>
                  </a:lnTo>
                  <a:lnTo>
                    <a:pt x="20756" y="3263"/>
                  </a:lnTo>
                  <a:lnTo>
                    <a:pt x="18910" y="3778"/>
                  </a:lnTo>
                  <a:lnTo>
                    <a:pt x="17107" y="4293"/>
                  </a:lnTo>
                  <a:lnTo>
                    <a:pt x="15304" y="4830"/>
                  </a:lnTo>
                  <a:lnTo>
                    <a:pt x="11741" y="5924"/>
                  </a:lnTo>
                  <a:lnTo>
                    <a:pt x="8886" y="6804"/>
                  </a:lnTo>
                  <a:lnTo>
                    <a:pt x="5967" y="7684"/>
                  </a:lnTo>
                  <a:lnTo>
                    <a:pt x="4508" y="8114"/>
                  </a:lnTo>
                  <a:lnTo>
                    <a:pt x="3027" y="8521"/>
                  </a:lnTo>
                  <a:lnTo>
                    <a:pt x="1524" y="8929"/>
                  </a:lnTo>
                  <a:lnTo>
                    <a:pt x="1" y="9316"/>
                  </a:lnTo>
                  <a:lnTo>
                    <a:pt x="1" y="9659"/>
                  </a:lnTo>
                  <a:lnTo>
                    <a:pt x="1567" y="9273"/>
                  </a:lnTo>
                  <a:lnTo>
                    <a:pt x="3113" y="8865"/>
                  </a:lnTo>
                  <a:lnTo>
                    <a:pt x="4637" y="8436"/>
                  </a:lnTo>
                  <a:lnTo>
                    <a:pt x="6139" y="8006"/>
                  </a:lnTo>
                  <a:lnTo>
                    <a:pt x="9123" y="7105"/>
                  </a:lnTo>
                  <a:lnTo>
                    <a:pt x="12063" y="6203"/>
                  </a:lnTo>
                  <a:lnTo>
                    <a:pt x="15583" y="5130"/>
                  </a:lnTo>
                  <a:lnTo>
                    <a:pt x="17365" y="4594"/>
                  </a:lnTo>
                  <a:lnTo>
                    <a:pt x="19168" y="4057"/>
                  </a:lnTo>
                  <a:lnTo>
                    <a:pt x="20992" y="3563"/>
                  </a:lnTo>
                  <a:lnTo>
                    <a:pt x="22838" y="3070"/>
                  </a:lnTo>
                  <a:lnTo>
                    <a:pt x="24705" y="2619"/>
                  </a:lnTo>
                  <a:lnTo>
                    <a:pt x="26615" y="2168"/>
                  </a:lnTo>
                  <a:lnTo>
                    <a:pt x="28547" y="1782"/>
                  </a:lnTo>
                  <a:lnTo>
                    <a:pt x="30522" y="1417"/>
                  </a:lnTo>
                  <a:lnTo>
                    <a:pt x="31509" y="1245"/>
                  </a:lnTo>
                  <a:lnTo>
                    <a:pt x="32518" y="1095"/>
                  </a:lnTo>
                  <a:lnTo>
                    <a:pt x="33548" y="966"/>
                  </a:lnTo>
                  <a:lnTo>
                    <a:pt x="34579" y="837"/>
                  </a:lnTo>
                  <a:lnTo>
                    <a:pt x="35630" y="709"/>
                  </a:lnTo>
                  <a:lnTo>
                    <a:pt x="36682" y="623"/>
                  </a:lnTo>
                  <a:lnTo>
                    <a:pt x="37734" y="516"/>
                  </a:lnTo>
                  <a:lnTo>
                    <a:pt x="38828" y="451"/>
                  </a:lnTo>
                  <a:lnTo>
                    <a:pt x="39923" y="387"/>
                  </a:lnTo>
                  <a:lnTo>
                    <a:pt x="41018" y="344"/>
                  </a:lnTo>
                  <a:lnTo>
                    <a:pt x="42134" y="322"/>
                  </a:lnTo>
                  <a:lnTo>
                    <a:pt x="44409" y="322"/>
                  </a:lnTo>
                  <a:lnTo>
                    <a:pt x="45525" y="344"/>
                  </a:lnTo>
                  <a:lnTo>
                    <a:pt x="46641" y="387"/>
                  </a:lnTo>
                  <a:lnTo>
                    <a:pt x="47714" y="451"/>
                  </a:lnTo>
                  <a:lnTo>
                    <a:pt x="48809" y="516"/>
                  </a:lnTo>
                  <a:lnTo>
                    <a:pt x="49861" y="623"/>
                  </a:lnTo>
                  <a:lnTo>
                    <a:pt x="50934" y="709"/>
                  </a:lnTo>
                  <a:lnTo>
                    <a:pt x="51964" y="837"/>
                  </a:lnTo>
                  <a:lnTo>
                    <a:pt x="52994" y="966"/>
                  </a:lnTo>
                  <a:lnTo>
                    <a:pt x="54025" y="1095"/>
                  </a:lnTo>
                  <a:lnTo>
                    <a:pt x="55033" y="1245"/>
                  </a:lnTo>
                  <a:lnTo>
                    <a:pt x="56021" y="1417"/>
                  </a:lnTo>
                  <a:lnTo>
                    <a:pt x="57995" y="1782"/>
                  </a:lnTo>
                  <a:lnTo>
                    <a:pt x="59927" y="2168"/>
                  </a:lnTo>
                  <a:lnTo>
                    <a:pt x="61837" y="2619"/>
                  </a:lnTo>
                  <a:lnTo>
                    <a:pt x="63705" y="3070"/>
                  </a:lnTo>
                  <a:lnTo>
                    <a:pt x="65551" y="3563"/>
                  </a:lnTo>
                  <a:lnTo>
                    <a:pt x="67375" y="4057"/>
                  </a:lnTo>
                  <a:lnTo>
                    <a:pt x="69178" y="4594"/>
                  </a:lnTo>
                  <a:lnTo>
                    <a:pt x="70959" y="5130"/>
                  </a:lnTo>
                  <a:lnTo>
                    <a:pt x="74480" y="6203"/>
                  </a:lnTo>
                  <a:lnTo>
                    <a:pt x="78042" y="7298"/>
                  </a:lnTo>
                  <a:lnTo>
                    <a:pt x="79845" y="7835"/>
                  </a:lnTo>
                  <a:lnTo>
                    <a:pt x="81670" y="8371"/>
                  </a:lnTo>
                  <a:lnTo>
                    <a:pt x="83494" y="8865"/>
                  </a:lnTo>
                  <a:lnTo>
                    <a:pt x="85362" y="9359"/>
                  </a:lnTo>
                  <a:lnTo>
                    <a:pt x="87250" y="9831"/>
                  </a:lnTo>
                  <a:lnTo>
                    <a:pt x="89161" y="10260"/>
                  </a:lnTo>
                  <a:lnTo>
                    <a:pt x="91114" y="10668"/>
                  </a:lnTo>
                  <a:lnTo>
                    <a:pt x="93110" y="11033"/>
                  </a:lnTo>
                  <a:lnTo>
                    <a:pt x="94119" y="11204"/>
                  </a:lnTo>
                  <a:lnTo>
                    <a:pt x="95128" y="11355"/>
                  </a:lnTo>
                  <a:lnTo>
                    <a:pt x="96158" y="11483"/>
                  </a:lnTo>
                  <a:lnTo>
                    <a:pt x="97210" y="11612"/>
                  </a:lnTo>
                  <a:lnTo>
                    <a:pt x="98261" y="11741"/>
                  </a:lnTo>
                  <a:lnTo>
                    <a:pt x="99334" y="11848"/>
                  </a:lnTo>
                  <a:lnTo>
                    <a:pt x="100408" y="11934"/>
                  </a:lnTo>
                  <a:lnTo>
                    <a:pt x="101502" y="11999"/>
                  </a:lnTo>
                  <a:lnTo>
                    <a:pt x="102618" y="12063"/>
                  </a:lnTo>
                  <a:lnTo>
                    <a:pt x="103735" y="12106"/>
                  </a:lnTo>
                  <a:lnTo>
                    <a:pt x="104872" y="12127"/>
                  </a:lnTo>
                  <a:lnTo>
                    <a:pt x="107169" y="12127"/>
                  </a:lnTo>
                  <a:lnTo>
                    <a:pt x="108306" y="12106"/>
                  </a:lnTo>
                  <a:lnTo>
                    <a:pt x="109422" y="12063"/>
                  </a:lnTo>
                  <a:lnTo>
                    <a:pt x="110517" y="11999"/>
                  </a:lnTo>
                  <a:lnTo>
                    <a:pt x="111612" y="11934"/>
                  </a:lnTo>
                  <a:lnTo>
                    <a:pt x="112706" y="11848"/>
                  </a:lnTo>
                  <a:lnTo>
                    <a:pt x="113758" y="11741"/>
                  </a:lnTo>
                  <a:lnTo>
                    <a:pt x="114810" y="11612"/>
                  </a:lnTo>
                  <a:lnTo>
                    <a:pt x="115861" y="11483"/>
                  </a:lnTo>
                  <a:lnTo>
                    <a:pt x="116892" y="11355"/>
                  </a:lnTo>
                  <a:lnTo>
                    <a:pt x="117922" y="11204"/>
                  </a:lnTo>
                  <a:lnTo>
                    <a:pt x="118931" y="11033"/>
                  </a:lnTo>
                  <a:lnTo>
                    <a:pt x="120905" y="10668"/>
                  </a:lnTo>
                  <a:lnTo>
                    <a:pt x="122859" y="10260"/>
                  </a:lnTo>
                  <a:lnTo>
                    <a:pt x="124790" y="9831"/>
                  </a:lnTo>
                  <a:lnTo>
                    <a:pt x="126679" y="9359"/>
                  </a:lnTo>
                  <a:lnTo>
                    <a:pt x="128525" y="8865"/>
                  </a:lnTo>
                  <a:lnTo>
                    <a:pt x="130371" y="8371"/>
                  </a:lnTo>
                  <a:lnTo>
                    <a:pt x="132195" y="7835"/>
                  </a:lnTo>
                  <a:lnTo>
                    <a:pt x="133977" y="7298"/>
                  </a:lnTo>
                  <a:lnTo>
                    <a:pt x="137540" y="6203"/>
                  </a:lnTo>
                  <a:lnTo>
                    <a:pt x="140674" y="5238"/>
                  </a:lnTo>
                  <a:lnTo>
                    <a:pt x="143872" y="4293"/>
                  </a:lnTo>
                  <a:lnTo>
                    <a:pt x="145481" y="3842"/>
                  </a:lnTo>
                  <a:lnTo>
                    <a:pt x="147113" y="3392"/>
                  </a:lnTo>
                  <a:lnTo>
                    <a:pt x="148765" y="2962"/>
                  </a:lnTo>
                  <a:lnTo>
                    <a:pt x="150439" y="2555"/>
                  </a:lnTo>
                  <a:lnTo>
                    <a:pt x="152135" y="2168"/>
                  </a:lnTo>
                  <a:lnTo>
                    <a:pt x="153852" y="1825"/>
                  </a:lnTo>
                  <a:lnTo>
                    <a:pt x="155591" y="1481"/>
                  </a:lnTo>
                  <a:lnTo>
                    <a:pt x="157372" y="1202"/>
                  </a:lnTo>
                  <a:lnTo>
                    <a:pt x="159197" y="945"/>
                  </a:lnTo>
                  <a:lnTo>
                    <a:pt x="161043" y="730"/>
                  </a:lnTo>
                  <a:lnTo>
                    <a:pt x="162931" y="558"/>
                  </a:lnTo>
                  <a:lnTo>
                    <a:pt x="164842" y="430"/>
                  </a:lnTo>
                  <a:lnTo>
                    <a:pt x="164842" y="108"/>
                  </a:lnTo>
                  <a:lnTo>
                    <a:pt x="163876" y="151"/>
                  </a:lnTo>
                  <a:lnTo>
                    <a:pt x="162888" y="237"/>
                  </a:lnTo>
                  <a:lnTo>
                    <a:pt x="160978" y="408"/>
                  </a:lnTo>
                  <a:lnTo>
                    <a:pt x="159111" y="623"/>
                  </a:lnTo>
                  <a:lnTo>
                    <a:pt x="157265" y="880"/>
                  </a:lnTo>
                  <a:lnTo>
                    <a:pt x="155483" y="1181"/>
                  </a:lnTo>
                  <a:lnTo>
                    <a:pt x="153702" y="1503"/>
                  </a:lnTo>
                  <a:lnTo>
                    <a:pt x="151963" y="1868"/>
                  </a:lnTo>
                  <a:lnTo>
                    <a:pt x="150246" y="2254"/>
                  </a:lnTo>
                  <a:lnTo>
                    <a:pt x="148551" y="2662"/>
                  </a:lnTo>
                  <a:lnTo>
                    <a:pt x="146898" y="3091"/>
                  </a:lnTo>
                  <a:lnTo>
                    <a:pt x="145245" y="3542"/>
                  </a:lnTo>
                  <a:lnTo>
                    <a:pt x="143614" y="3993"/>
                  </a:lnTo>
                  <a:lnTo>
                    <a:pt x="140394" y="4959"/>
                  </a:lnTo>
                  <a:lnTo>
                    <a:pt x="137218" y="5924"/>
                  </a:lnTo>
                  <a:lnTo>
                    <a:pt x="133698" y="7019"/>
                  </a:lnTo>
                  <a:lnTo>
                    <a:pt x="131916" y="7556"/>
                  </a:lnTo>
                  <a:lnTo>
                    <a:pt x="130113" y="8071"/>
                  </a:lnTo>
                  <a:lnTo>
                    <a:pt x="128289" y="8586"/>
                  </a:lnTo>
                  <a:lnTo>
                    <a:pt x="126443" y="9058"/>
                  </a:lnTo>
                  <a:lnTo>
                    <a:pt x="124576" y="9530"/>
                  </a:lnTo>
                  <a:lnTo>
                    <a:pt x="122665" y="9960"/>
                  </a:lnTo>
                  <a:lnTo>
                    <a:pt x="120734" y="10367"/>
                  </a:lnTo>
                  <a:lnTo>
                    <a:pt x="118759" y="10711"/>
                  </a:lnTo>
                  <a:lnTo>
                    <a:pt x="117772" y="10882"/>
                  </a:lnTo>
                  <a:lnTo>
                    <a:pt x="116763" y="11033"/>
                  </a:lnTo>
                  <a:lnTo>
                    <a:pt x="115733" y="11183"/>
                  </a:lnTo>
                  <a:lnTo>
                    <a:pt x="114702" y="11312"/>
                  </a:lnTo>
                  <a:lnTo>
                    <a:pt x="113672" y="11419"/>
                  </a:lnTo>
                  <a:lnTo>
                    <a:pt x="112620" y="11526"/>
                  </a:lnTo>
                  <a:lnTo>
                    <a:pt x="111547" y="11612"/>
                  </a:lnTo>
                  <a:lnTo>
                    <a:pt x="110474" y="11677"/>
                  </a:lnTo>
                  <a:lnTo>
                    <a:pt x="109379" y="11741"/>
                  </a:lnTo>
                  <a:lnTo>
                    <a:pt x="108263" y="11784"/>
                  </a:lnTo>
                  <a:lnTo>
                    <a:pt x="107147" y="11805"/>
                  </a:lnTo>
                  <a:lnTo>
                    <a:pt x="106010" y="11827"/>
                  </a:lnTo>
                  <a:lnTo>
                    <a:pt x="104872" y="11805"/>
                  </a:lnTo>
                  <a:lnTo>
                    <a:pt x="103756" y="11784"/>
                  </a:lnTo>
                  <a:lnTo>
                    <a:pt x="102661" y="11741"/>
                  </a:lnTo>
                  <a:lnTo>
                    <a:pt x="101567" y="11677"/>
                  </a:lnTo>
                  <a:lnTo>
                    <a:pt x="100493" y="11612"/>
                  </a:lnTo>
                  <a:lnTo>
                    <a:pt x="99420" y="11526"/>
                  </a:lnTo>
                  <a:lnTo>
                    <a:pt x="98369" y="11419"/>
                  </a:lnTo>
                  <a:lnTo>
                    <a:pt x="97317" y="11312"/>
                  </a:lnTo>
                  <a:lnTo>
                    <a:pt x="96287" y="11183"/>
                  </a:lnTo>
                  <a:lnTo>
                    <a:pt x="95278" y="11033"/>
                  </a:lnTo>
                  <a:lnTo>
                    <a:pt x="94269" y="10882"/>
                  </a:lnTo>
                  <a:lnTo>
                    <a:pt x="93260" y="10711"/>
                  </a:lnTo>
                  <a:lnTo>
                    <a:pt x="91286" y="10367"/>
                  </a:lnTo>
                  <a:lnTo>
                    <a:pt x="89354" y="9960"/>
                  </a:lnTo>
                  <a:lnTo>
                    <a:pt x="87465" y="9530"/>
                  </a:lnTo>
                  <a:lnTo>
                    <a:pt x="85576" y="9058"/>
                  </a:lnTo>
                  <a:lnTo>
                    <a:pt x="83730" y="8586"/>
                  </a:lnTo>
                  <a:lnTo>
                    <a:pt x="81927" y="8071"/>
                  </a:lnTo>
                  <a:lnTo>
                    <a:pt x="80124" y="7556"/>
                  </a:lnTo>
                  <a:lnTo>
                    <a:pt x="78322" y="7019"/>
                  </a:lnTo>
                  <a:lnTo>
                    <a:pt x="74801" y="5924"/>
                  </a:lnTo>
                  <a:lnTo>
                    <a:pt x="71238" y="4830"/>
                  </a:lnTo>
                  <a:lnTo>
                    <a:pt x="69436" y="4293"/>
                  </a:lnTo>
                  <a:lnTo>
                    <a:pt x="67633" y="3778"/>
                  </a:lnTo>
                  <a:lnTo>
                    <a:pt x="65787" y="3263"/>
                  </a:lnTo>
                  <a:lnTo>
                    <a:pt x="63941" y="2769"/>
                  </a:lnTo>
                  <a:lnTo>
                    <a:pt x="62052" y="2297"/>
                  </a:lnTo>
                  <a:lnTo>
                    <a:pt x="60120" y="1868"/>
                  </a:lnTo>
                  <a:lnTo>
                    <a:pt x="58167" y="1460"/>
                  </a:lnTo>
                  <a:lnTo>
                    <a:pt x="56171" y="1117"/>
                  </a:lnTo>
                  <a:lnTo>
                    <a:pt x="55162" y="945"/>
                  </a:lnTo>
                  <a:lnTo>
                    <a:pt x="54153" y="795"/>
                  </a:lnTo>
                  <a:lnTo>
                    <a:pt x="53123" y="644"/>
                  </a:lnTo>
                  <a:lnTo>
                    <a:pt x="52071" y="516"/>
                  </a:lnTo>
                  <a:lnTo>
                    <a:pt x="51020" y="408"/>
                  </a:lnTo>
                  <a:lnTo>
                    <a:pt x="49947" y="301"/>
                  </a:lnTo>
                  <a:lnTo>
                    <a:pt x="48873" y="215"/>
                  </a:lnTo>
                  <a:lnTo>
                    <a:pt x="47779" y="129"/>
                  </a:lnTo>
                  <a:lnTo>
                    <a:pt x="46684" y="65"/>
                  </a:lnTo>
                  <a:lnTo>
                    <a:pt x="45546" y="43"/>
                  </a:lnTo>
                  <a:lnTo>
                    <a:pt x="444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0"/>
            <p:cNvSpPr/>
            <p:nvPr/>
          </p:nvSpPr>
          <p:spPr>
            <a:xfrm>
              <a:off x="1475275" y="5206950"/>
              <a:ext cx="2342775" cy="269925"/>
            </a:xfrm>
            <a:custGeom>
              <a:avLst/>
              <a:gdLst/>
              <a:ahLst/>
              <a:cxnLst/>
              <a:rect l="l" t="t" r="r" b="b"/>
              <a:pathLst>
                <a:path w="93711" h="10797" extrusionOk="0">
                  <a:moveTo>
                    <a:pt x="42134" y="1"/>
                  </a:moveTo>
                  <a:lnTo>
                    <a:pt x="40996" y="44"/>
                  </a:lnTo>
                  <a:lnTo>
                    <a:pt x="39880" y="87"/>
                  </a:lnTo>
                  <a:lnTo>
                    <a:pt x="38764" y="130"/>
                  </a:lnTo>
                  <a:lnTo>
                    <a:pt x="37669" y="215"/>
                  </a:lnTo>
                  <a:lnTo>
                    <a:pt x="36596" y="301"/>
                  </a:lnTo>
                  <a:lnTo>
                    <a:pt x="35523" y="409"/>
                  </a:lnTo>
                  <a:lnTo>
                    <a:pt x="34471" y="516"/>
                  </a:lnTo>
                  <a:lnTo>
                    <a:pt x="33419" y="645"/>
                  </a:lnTo>
                  <a:lnTo>
                    <a:pt x="32389" y="795"/>
                  </a:lnTo>
                  <a:lnTo>
                    <a:pt x="31380" y="945"/>
                  </a:lnTo>
                  <a:lnTo>
                    <a:pt x="30372" y="1117"/>
                  </a:lnTo>
                  <a:lnTo>
                    <a:pt x="28375" y="1482"/>
                  </a:lnTo>
                  <a:lnTo>
                    <a:pt x="26422" y="1868"/>
                  </a:lnTo>
                  <a:lnTo>
                    <a:pt x="24512" y="2319"/>
                  </a:lnTo>
                  <a:lnTo>
                    <a:pt x="22623" y="2770"/>
                  </a:lnTo>
                  <a:lnTo>
                    <a:pt x="20756" y="3263"/>
                  </a:lnTo>
                  <a:lnTo>
                    <a:pt x="18910" y="3778"/>
                  </a:lnTo>
                  <a:lnTo>
                    <a:pt x="17107" y="4294"/>
                  </a:lnTo>
                  <a:lnTo>
                    <a:pt x="15304" y="4830"/>
                  </a:lnTo>
                  <a:lnTo>
                    <a:pt x="11741" y="5925"/>
                  </a:lnTo>
                  <a:lnTo>
                    <a:pt x="8886" y="6805"/>
                  </a:lnTo>
                  <a:lnTo>
                    <a:pt x="5967" y="7685"/>
                  </a:lnTo>
                  <a:lnTo>
                    <a:pt x="4508" y="8114"/>
                  </a:lnTo>
                  <a:lnTo>
                    <a:pt x="3027" y="8522"/>
                  </a:lnTo>
                  <a:lnTo>
                    <a:pt x="1524" y="8930"/>
                  </a:lnTo>
                  <a:lnTo>
                    <a:pt x="1" y="9316"/>
                  </a:lnTo>
                  <a:lnTo>
                    <a:pt x="1" y="9659"/>
                  </a:lnTo>
                  <a:lnTo>
                    <a:pt x="1567" y="9273"/>
                  </a:lnTo>
                  <a:lnTo>
                    <a:pt x="3113" y="8865"/>
                  </a:lnTo>
                  <a:lnTo>
                    <a:pt x="4637" y="8436"/>
                  </a:lnTo>
                  <a:lnTo>
                    <a:pt x="6139" y="8007"/>
                  </a:lnTo>
                  <a:lnTo>
                    <a:pt x="9123" y="7105"/>
                  </a:lnTo>
                  <a:lnTo>
                    <a:pt x="12063" y="6204"/>
                  </a:lnTo>
                  <a:lnTo>
                    <a:pt x="15583" y="5131"/>
                  </a:lnTo>
                  <a:lnTo>
                    <a:pt x="17365" y="4594"/>
                  </a:lnTo>
                  <a:lnTo>
                    <a:pt x="19168" y="4057"/>
                  </a:lnTo>
                  <a:lnTo>
                    <a:pt x="20992" y="3564"/>
                  </a:lnTo>
                  <a:lnTo>
                    <a:pt x="22838" y="3070"/>
                  </a:lnTo>
                  <a:lnTo>
                    <a:pt x="24705" y="2619"/>
                  </a:lnTo>
                  <a:lnTo>
                    <a:pt x="26615" y="2190"/>
                  </a:lnTo>
                  <a:lnTo>
                    <a:pt x="28547" y="1782"/>
                  </a:lnTo>
                  <a:lnTo>
                    <a:pt x="30522" y="1417"/>
                  </a:lnTo>
                  <a:lnTo>
                    <a:pt x="31509" y="1267"/>
                  </a:lnTo>
                  <a:lnTo>
                    <a:pt x="32518" y="1095"/>
                  </a:lnTo>
                  <a:lnTo>
                    <a:pt x="33548" y="967"/>
                  </a:lnTo>
                  <a:lnTo>
                    <a:pt x="34579" y="838"/>
                  </a:lnTo>
                  <a:lnTo>
                    <a:pt x="35630" y="709"/>
                  </a:lnTo>
                  <a:lnTo>
                    <a:pt x="36682" y="623"/>
                  </a:lnTo>
                  <a:lnTo>
                    <a:pt x="37734" y="537"/>
                  </a:lnTo>
                  <a:lnTo>
                    <a:pt x="38828" y="452"/>
                  </a:lnTo>
                  <a:lnTo>
                    <a:pt x="39923" y="409"/>
                  </a:lnTo>
                  <a:lnTo>
                    <a:pt x="41018" y="366"/>
                  </a:lnTo>
                  <a:lnTo>
                    <a:pt x="42134" y="323"/>
                  </a:lnTo>
                  <a:lnTo>
                    <a:pt x="44409" y="323"/>
                  </a:lnTo>
                  <a:lnTo>
                    <a:pt x="45525" y="366"/>
                  </a:lnTo>
                  <a:lnTo>
                    <a:pt x="46641" y="409"/>
                  </a:lnTo>
                  <a:lnTo>
                    <a:pt x="47714" y="452"/>
                  </a:lnTo>
                  <a:lnTo>
                    <a:pt x="48809" y="537"/>
                  </a:lnTo>
                  <a:lnTo>
                    <a:pt x="49861" y="623"/>
                  </a:lnTo>
                  <a:lnTo>
                    <a:pt x="50934" y="709"/>
                  </a:lnTo>
                  <a:lnTo>
                    <a:pt x="51964" y="838"/>
                  </a:lnTo>
                  <a:lnTo>
                    <a:pt x="52994" y="967"/>
                  </a:lnTo>
                  <a:lnTo>
                    <a:pt x="54025" y="1095"/>
                  </a:lnTo>
                  <a:lnTo>
                    <a:pt x="55033" y="1267"/>
                  </a:lnTo>
                  <a:lnTo>
                    <a:pt x="56021" y="1417"/>
                  </a:lnTo>
                  <a:lnTo>
                    <a:pt x="57995" y="1782"/>
                  </a:lnTo>
                  <a:lnTo>
                    <a:pt x="59927" y="2190"/>
                  </a:lnTo>
                  <a:lnTo>
                    <a:pt x="61837" y="2619"/>
                  </a:lnTo>
                  <a:lnTo>
                    <a:pt x="63705" y="3070"/>
                  </a:lnTo>
                  <a:lnTo>
                    <a:pt x="65551" y="3564"/>
                  </a:lnTo>
                  <a:lnTo>
                    <a:pt x="67375" y="4057"/>
                  </a:lnTo>
                  <a:lnTo>
                    <a:pt x="69178" y="4594"/>
                  </a:lnTo>
                  <a:lnTo>
                    <a:pt x="70959" y="5131"/>
                  </a:lnTo>
                  <a:lnTo>
                    <a:pt x="74480" y="6204"/>
                  </a:lnTo>
                  <a:lnTo>
                    <a:pt x="78643" y="7492"/>
                  </a:lnTo>
                  <a:lnTo>
                    <a:pt x="80747" y="8114"/>
                  </a:lnTo>
                  <a:lnTo>
                    <a:pt x="82893" y="8715"/>
                  </a:lnTo>
                  <a:lnTo>
                    <a:pt x="85040" y="9295"/>
                  </a:lnTo>
                  <a:lnTo>
                    <a:pt x="87250" y="9831"/>
                  </a:lnTo>
                  <a:lnTo>
                    <a:pt x="88367" y="10089"/>
                  </a:lnTo>
                  <a:lnTo>
                    <a:pt x="89483" y="10346"/>
                  </a:lnTo>
                  <a:lnTo>
                    <a:pt x="90620" y="10582"/>
                  </a:lnTo>
                  <a:lnTo>
                    <a:pt x="91779" y="10797"/>
                  </a:lnTo>
                  <a:lnTo>
                    <a:pt x="93711" y="10797"/>
                  </a:lnTo>
                  <a:lnTo>
                    <a:pt x="92445" y="10582"/>
                  </a:lnTo>
                  <a:lnTo>
                    <a:pt x="91200" y="10346"/>
                  </a:lnTo>
                  <a:lnTo>
                    <a:pt x="89955" y="10089"/>
                  </a:lnTo>
                  <a:lnTo>
                    <a:pt x="88731" y="9831"/>
                  </a:lnTo>
                  <a:lnTo>
                    <a:pt x="87508" y="9552"/>
                  </a:lnTo>
                  <a:lnTo>
                    <a:pt x="86306" y="9252"/>
                  </a:lnTo>
                  <a:lnTo>
                    <a:pt x="83945" y="8629"/>
                  </a:lnTo>
                  <a:lnTo>
                    <a:pt x="81627" y="7985"/>
                  </a:lnTo>
                  <a:lnTo>
                    <a:pt x="79330" y="7320"/>
                  </a:lnTo>
                  <a:lnTo>
                    <a:pt x="77055" y="6633"/>
                  </a:lnTo>
                  <a:lnTo>
                    <a:pt x="74801" y="5925"/>
                  </a:lnTo>
                  <a:lnTo>
                    <a:pt x="71238" y="4830"/>
                  </a:lnTo>
                  <a:lnTo>
                    <a:pt x="69436" y="4294"/>
                  </a:lnTo>
                  <a:lnTo>
                    <a:pt x="67633" y="3778"/>
                  </a:lnTo>
                  <a:lnTo>
                    <a:pt x="65787" y="3263"/>
                  </a:lnTo>
                  <a:lnTo>
                    <a:pt x="63941" y="2770"/>
                  </a:lnTo>
                  <a:lnTo>
                    <a:pt x="62052" y="2319"/>
                  </a:lnTo>
                  <a:lnTo>
                    <a:pt x="60120" y="1868"/>
                  </a:lnTo>
                  <a:lnTo>
                    <a:pt x="58167" y="1482"/>
                  </a:lnTo>
                  <a:lnTo>
                    <a:pt x="56171" y="1117"/>
                  </a:lnTo>
                  <a:lnTo>
                    <a:pt x="55162" y="945"/>
                  </a:lnTo>
                  <a:lnTo>
                    <a:pt x="54153" y="795"/>
                  </a:lnTo>
                  <a:lnTo>
                    <a:pt x="53123" y="645"/>
                  </a:lnTo>
                  <a:lnTo>
                    <a:pt x="52071" y="516"/>
                  </a:lnTo>
                  <a:lnTo>
                    <a:pt x="51020" y="409"/>
                  </a:lnTo>
                  <a:lnTo>
                    <a:pt x="49947" y="301"/>
                  </a:lnTo>
                  <a:lnTo>
                    <a:pt x="48873" y="215"/>
                  </a:lnTo>
                  <a:lnTo>
                    <a:pt x="47779" y="130"/>
                  </a:lnTo>
                  <a:lnTo>
                    <a:pt x="46684" y="87"/>
                  </a:lnTo>
                  <a:lnTo>
                    <a:pt x="45546" y="44"/>
                  </a:lnTo>
                  <a:lnTo>
                    <a:pt x="4443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0"/>
            <p:cNvSpPr/>
            <p:nvPr/>
          </p:nvSpPr>
          <p:spPr>
            <a:xfrm>
              <a:off x="4432975" y="5209650"/>
              <a:ext cx="1163350" cy="267225"/>
            </a:xfrm>
            <a:custGeom>
              <a:avLst/>
              <a:gdLst/>
              <a:ahLst/>
              <a:cxnLst/>
              <a:rect l="l" t="t" r="r" b="b"/>
              <a:pathLst>
                <a:path w="46534" h="10689" extrusionOk="0">
                  <a:moveTo>
                    <a:pt x="46534" y="0"/>
                  </a:moveTo>
                  <a:lnTo>
                    <a:pt x="45568" y="64"/>
                  </a:lnTo>
                  <a:lnTo>
                    <a:pt x="44580" y="129"/>
                  </a:lnTo>
                  <a:lnTo>
                    <a:pt x="42670" y="301"/>
                  </a:lnTo>
                  <a:lnTo>
                    <a:pt x="40803" y="515"/>
                  </a:lnTo>
                  <a:lnTo>
                    <a:pt x="38957" y="773"/>
                  </a:lnTo>
                  <a:lnTo>
                    <a:pt x="37175" y="1073"/>
                  </a:lnTo>
                  <a:lnTo>
                    <a:pt x="35394" y="1395"/>
                  </a:lnTo>
                  <a:lnTo>
                    <a:pt x="33655" y="1760"/>
                  </a:lnTo>
                  <a:lnTo>
                    <a:pt x="31938" y="2146"/>
                  </a:lnTo>
                  <a:lnTo>
                    <a:pt x="30243" y="2554"/>
                  </a:lnTo>
                  <a:lnTo>
                    <a:pt x="28590" y="2984"/>
                  </a:lnTo>
                  <a:lnTo>
                    <a:pt x="26937" y="3434"/>
                  </a:lnTo>
                  <a:lnTo>
                    <a:pt x="25306" y="3885"/>
                  </a:lnTo>
                  <a:lnTo>
                    <a:pt x="22086" y="4851"/>
                  </a:lnTo>
                  <a:lnTo>
                    <a:pt x="18910" y="5817"/>
                  </a:lnTo>
                  <a:lnTo>
                    <a:pt x="16678" y="6525"/>
                  </a:lnTo>
                  <a:lnTo>
                    <a:pt x="14402" y="7212"/>
                  </a:lnTo>
                  <a:lnTo>
                    <a:pt x="12106" y="7877"/>
                  </a:lnTo>
                  <a:lnTo>
                    <a:pt x="9766" y="8521"/>
                  </a:lnTo>
                  <a:lnTo>
                    <a:pt x="7405" y="9144"/>
                  </a:lnTo>
                  <a:lnTo>
                    <a:pt x="6203" y="9444"/>
                  </a:lnTo>
                  <a:lnTo>
                    <a:pt x="5001" y="9723"/>
                  </a:lnTo>
                  <a:lnTo>
                    <a:pt x="3778" y="9981"/>
                  </a:lnTo>
                  <a:lnTo>
                    <a:pt x="2533" y="10238"/>
                  </a:lnTo>
                  <a:lnTo>
                    <a:pt x="1267" y="10474"/>
                  </a:lnTo>
                  <a:lnTo>
                    <a:pt x="0" y="10689"/>
                  </a:lnTo>
                  <a:lnTo>
                    <a:pt x="1932" y="10689"/>
                  </a:lnTo>
                  <a:lnTo>
                    <a:pt x="3091" y="10474"/>
                  </a:lnTo>
                  <a:lnTo>
                    <a:pt x="4229" y="10238"/>
                  </a:lnTo>
                  <a:lnTo>
                    <a:pt x="5366" y="9981"/>
                  </a:lnTo>
                  <a:lnTo>
                    <a:pt x="6482" y="9723"/>
                  </a:lnTo>
                  <a:lnTo>
                    <a:pt x="8672" y="9187"/>
                  </a:lnTo>
                  <a:lnTo>
                    <a:pt x="10840" y="8607"/>
                  </a:lnTo>
                  <a:lnTo>
                    <a:pt x="12964" y="8006"/>
                  </a:lnTo>
                  <a:lnTo>
                    <a:pt x="15068" y="7384"/>
                  </a:lnTo>
                  <a:lnTo>
                    <a:pt x="19232" y="6096"/>
                  </a:lnTo>
                  <a:lnTo>
                    <a:pt x="22366" y="5130"/>
                  </a:lnTo>
                  <a:lnTo>
                    <a:pt x="25564" y="4186"/>
                  </a:lnTo>
                  <a:lnTo>
                    <a:pt x="27173" y="3735"/>
                  </a:lnTo>
                  <a:lnTo>
                    <a:pt x="28805" y="3284"/>
                  </a:lnTo>
                  <a:lnTo>
                    <a:pt x="30457" y="2855"/>
                  </a:lnTo>
                  <a:lnTo>
                    <a:pt x="32131" y="2447"/>
                  </a:lnTo>
                  <a:lnTo>
                    <a:pt x="33827" y="2061"/>
                  </a:lnTo>
                  <a:lnTo>
                    <a:pt x="35544" y="1717"/>
                  </a:lnTo>
                  <a:lnTo>
                    <a:pt x="37283" y="1374"/>
                  </a:lnTo>
                  <a:lnTo>
                    <a:pt x="39064" y="1095"/>
                  </a:lnTo>
                  <a:lnTo>
                    <a:pt x="40889" y="837"/>
                  </a:lnTo>
                  <a:lnTo>
                    <a:pt x="42735" y="623"/>
                  </a:lnTo>
                  <a:lnTo>
                    <a:pt x="44623" y="451"/>
                  </a:lnTo>
                  <a:lnTo>
                    <a:pt x="46534" y="322"/>
                  </a:lnTo>
                  <a:lnTo>
                    <a:pt x="465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0"/>
            <p:cNvSpPr/>
            <p:nvPr/>
          </p:nvSpPr>
          <p:spPr>
            <a:xfrm>
              <a:off x="1539675" y="5260625"/>
              <a:ext cx="2035300" cy="216250"/>
            </a:xfrm>
            <a:custGeom>
              <a:avLst/>
              <a:gdLst/>
              <a:ahLst/>
              <a:cxnLst/>
              <a:rect l="l" t="t" r="r" b="b"/>
              <a:pathLst>
                <a:path w="81412" h="8650" extrusionOk="0">
                  <a:moveTo>
                    <a:pt x="40695" y="0"/>
                  </a:moveTo>
                  <a:lnTo>
                    <a:pt x="39558" y="22"/>
                  </a:lnTo>
                  <a:lnTo>
                    <a:pt x="38420" y="43"/>
                  </a:lnTo>
                  <a:lnTo>
                    <a:pt x="37304" y="86"/>
                  </a:lnTo>
                  <a:lnTo>
                    <a:pt x="36188" y="129"/>
                  </a:lnTo>
                  <a:lnTo>
                    <a:pt x="35093" y="215"/>
                  </a:lnTo>
                  <a:lnTo>
                    <a:pt x="34020" y="301"/>
                  </a:lnTo>
                  <a:lnTo>
                    <a:pt x="32947" y="408"/>
                  </a:lnTo>
                  <a:lnTo>
                    <a:pt x="31895" y="515"/>
                  </a:lnTo>
                  <a:lnTo>
                    <a:pt x="30843" y="644"/>
                  </a:lnTo>
                  <a:lnTo>
                    <a:pt x="29813" y="794"/>
                  </a:lnTo>
                  <a:lnTo>
                    <a:pt x="28804" y="945"/>
                  </a:lnTo>
                  <a:lnTo>
                    <a:pt x="27796" y="1116"/>
                  </a:lnTo>
                  <a:lnTo>
                    <a:pt x="25799" y="1481"/>
                  </a:lnTo>
                  <a:lnTo>
                    <a:pt x="23846" y="1867"/>
                  </a:lnTo>
                  <a:lnTo>
                    <a:pt x="21936" y="2318"/>
                  </a:lnTo>
                  <a:lnTo>
                    <a:pt x="20047" y="2769"/>
                  </a:lnTo>
                  <a:lnTo>
                    <a:pt x="18180" y="3263"/>
                  </a:lnTo>
                  <a:lnTo>
                    <a:pt x="16334" y="3778"/>
                  </a:lnTo>
                  <a:lnTo>
                    <a:pt x="14531" y="4314"/>
                  </a:lnTo>
                  <a:lnTo>
                    <a:pt x="12728" y="4851"/>
                  </a:lnTo>
                  <a:lnTo>
                    <a:pt x="9165" y="5924"/>
                  </a:lnTo>
                  <a:lnTo>
                    <a:pt x="6911" y="6632"/>
                  </a:lnTo>
                  <a:lnTo>
                    <a:pt x="4636" y="7319"/>
                  </a:lnTo>
                  <a:lnTo>
                    <a:pt x="2340" y="8006"/>
                  </a:lnTo>
                  <a:lnTo>
                    <a:pt x="0" y="8650"/>
                  </a:lnTo>
                  <a:lnTo>
                    <a:pt x="1309" y="8650"/>
                  </a:lnTo>
                  <a:lnTo>
                    <a:pt x="3391" y="8049"/>
                  </a:lnTo>
                  <a:lnTo>
                    <a:pt x="5452" y="7448"/>
                  </a:lnTo>
                  <a:lnTo>
                    <a:pt x="9487" y="6203"/>
                  </a:lnTo>
                  <a:lnTo>
                    <a:pt x="13007" y="5130"/>
                  </a:lnTo>
                  <a:lnTo>
                    <a:pt x="14789" y="4593"/>
                  </a:lnTo>
                  <a:lnTo>
                    <a:pt x="16592" y="4078"/>
                  </a:lnTo>
                  <a:lnTo>
                    <a:pt x="18416" y="3563"/>
                  </a:lnTo>
                  <a:lnTo>
                    <a:pt x="20262" y="3069"/>
                  </a:lnTo>
                  <a:lnTo>
                    <a:pt x="22129" y="2619"/>
                  </a:lnTo>
                  <a:lnTo>
                    <a:pt x="24039" y="2189"/>
                  </a:lnTo>
                  <a:lnTo>
                    <a:pt x="25971" y="1782"/>
                  </a:lnTo>
                  <a:lnTo>
                    <a:pt x="27946" y="1417"/>
                  </a:lnTo>
                  <a:lnTo>
                    <a:pt x="28933" y="1266"/>
                  </a:lnTo>
                  <a:lnTo>
                    <a:pt x="29942" y="1116"/>
                  </a:lnTo>
                  <a:lnTo>
                    <a:pt x="30972" y="966"/>
                  </a:lnTo>
                  <a:lnTo>
                    <a:pt x="32003" y="837"/>
                  </a:lnTo>
                  <a:lnTo>
                    <a:pt x="33054" y="730"/>
                  </a:lnTo>
                  <a:lnTo>
                    <a:pt x="34106" y="623"/>
                  </a:lnTo>
                  <a:lnTo>
                    <a:pt x="35158" y="537"/>
                  </a:lnTo>
                  <a:lnTo>
                    <a:pt x="36252" y="451"/>
                  </a:lnTo>
                  <a:lnTo>
                    <a:pt x="37347" y="408"/>
                  </a:lnTo>
                  <a:lnTo>
                    <a:pt x="38442" y="365"/>
                  </a:lnTo>
                  <a:lnTo>
                    <a:pt x="39558" y="322"/>
                  </a:lnTo>
                  <a:lnTo>
                    <a:pt x="41833" y="322"/>
                  </a:lnTo>
                  <a:lnTo>
                    <a:pt x="42949" y="365"/>
                  </a:lnTo>
                  <a:lnTo>
                    <a:pt x="44065" y="408"/>
                  </a:lnTo>
                  <a:lnTo>
                    <a:pt x="45138" y="451"/>
                  </a:lnTo>
                  <a:lnTo>
                    <a:pt x="46233" y="537"/>
                  </a:lnTo>
                  <a:lnTo>
                    <a:pt x="47285" y="623"/>
                  </a:lnTo>
                  <a:lnTo>
                    <a:pt x="48358" y="730"/>
                  </a:lnTo>
                  <a:lnTo>
                    <a:pt x="49388" y="837"/>
                  </a:lnTo>
                  <a:lnTo>
                    <a:pt x="50418" y="966"/>
                  </a:lnTo>
                  <a:lnTo>
                    <a:pt x="51449" y="1116"/>
                  </a:lnTo>
                  <a:lnTo>
                    <a:pt x="52457" y="1266"/>
                  </a:lnTo>
                  <a:lnTo>
                    <a:pt x="53445" y="1417"/>
                  </a:lnTo>
                  <a:lnTo>
                    <a:pt x="55419" y="1782"/>
                  </a:lnTo>
                  <a:lnTo>
                    <a:pt x="57351" y="2189"/>
                  </a:lnTo>
                  <a:lnTo>
                    <a:pt x="59261" y="2619"/>
                  </a:lnTo>
                  <a:lnTo>
                    <a:pt x="61129" y="3069"/>
                  </a:lnTo>
                  <a:lnTo>
                    <a:pt x="62975" y="3563"/>
                  </a:lnTo>
                  <a:lnTo>
                    <a:pt x="64799" y="4078"/>
                  </a:lnTo>
                  <a:lnTo>
                    <a:pt x="66602" y="4593"/>
                  </a:lnTo>
                  <a:lnTo>
                    <a:pt x="68383" y="5130"/>
                  </a:lnTo>
                  <a:lnTo>
                    <a:pt x="71904" y="6203"/>
                  </a:lnTo>
                  <a:lnTo>
                    <a:pt x="75960" y="7448"/>
                  </a:lnTo>
                  <a:lnTo>
                    <a:pt x="77999" y="8049"/>
                  </a:lnTo>
                  <a:lnTo>
                    <a:pt x="80081" y="8650"/>
                  </a:lnTo>
                  <a:lnTo>
                    <a:pt x="81412" y="8650"/>
                  </a:lnTo>
                  <a:lnTo>
                    <a:pt x="79072" y="8006"/>
                  </a:lnTo>
                  <a:lnTo>
                    <a:pt x="76754" y="7319"/>
                  </a:lnTo>
                  <a:lnTo>
                    <a:pt x="74479" y="6632"/>
                  </a:lnTo>
                  <a:lnTo>
                    <a:pt x="72225" y="5924"/>
                  </a:lnTo>
                  <a:lnTo>
                    <a:pt x="68662" y="4851"/>
                  </a:lnTo>
                  <a:lnTo>
                    <a:pt x="66860" y="4314"/>
                  </a:lnTo>
                  <a:lnTo>
                    <a:pt x="65057" y="3778"/>
                  </a:lnTo>
                  <a:lnTo>
                    <a:pt x="63211" y="3263"/>
                  </a:lnTo>
                  <a:lnTo>
                    <a:pt x="61365" y="2769"/>
                  </a:lnTo>
                  <a:lnTo>
                    <a:pt x="59476" y="2318"/>
                  </a:lnTo>
                  <a:lnTo>
                    <a:pt x="57544" y="1867"/>
                  </a:lnTo>
                  <a:lnTo>
                    <a:pt x="55591" y="1481"/>
                  </a:lnTo>
                  <a:lnTo>
                    <a:pt x="53595" y="1116"/>
                  </a:lnTo>
                  <a:lnTo>
                    <a:pt x="52586" y="945"/>
                  </a:lnTo>
                  <a:lnTo>
                    <a:pt x="51577" y="794"/>
                  </a:lnTo>
                  <a:lnTo>
                    <a:pt x="50547" y="644"/>
                  </a:lnTo>
                  <a:lnTo>
                    <a:pt x="49495" y="515"/>
                  </a:lnTo>
                  <a:lnTo>
                    <a:pt x="48444" y="408"/>
                  </a:lnTo>
                  <a:lnTo>
                    <a:pt x="47371" y="301"/>
                  </a:lnTo>
                  <a:lnTo>
                    <a:pt x="46297" y="215"/>
                  </a:lnTo>
                  <a:lnTo>
                    <a:pt x="45203" y="129"/>
                  </a:lnTo>
                  <a:lnTo>
                    <a:pt x="44108" y="86"/>
                  </a:lnTo>
                  <a:lnTo>
                    <a:pt x="42970" y="43"/>
                  </a:lnTo>
                  <a:lnTo>
                    <a:pt x="41854" y="22"/>
                  </a:lnTo>
                  <a:lnTo>
                    <a:pt x="4069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0"/>
            <p:cNvSpPr/>
            <p:nvPr/>
          </p:nvSpPr>
          <p:spPr>
            <a:xfrm>
              <a:off x="4676575" y="5263300"/>
              <a:ext cx="919750" cy="213575"/>
            </a:xfrm>
            <a:custGeom>
              <a:avLst/>
              <a:gdLst/>
              <a:ahLst/>
              <a:cxnLst/>
              <a:rect l="l" t="t" r="r" b="b"/>
              <a:pathLst>
                <a:path w="36790" h="8543" extrusionOk="0">
                  <a:moveTo>
                    <a:pt x="36790" y="0"/>
                  </a:moveTo>
                  <a:lnTo>
                    <a:pt x="35824" y="65"/>
                  </a:lnTo>
                  <a:lnTo>
                    <a:pt x="34836" y="129"/>
                  </a:lnTo>
                  <a:lnTo>
                    <a:pt x="32926" y="301"/>
                  </a:lnTo>
                  <a:lnTo>
                    <a:pt x="31059" y="516"/>
                  </a:lnTo>
                  <a:lnTo>
                    <a:pt x="29213" y="773"/>
                  </a:lnTo>
                  <a:lnTo>
                    <a:pt x="27431" y="1074"/>
                  </a:lnTo>
                  <a:lnTo>
                    <a:pt x="25650" y="1396"/>
                  </a:lnTo>
                  <a:lnTo>
                    <a:pt x="23911" y="1760"/>
                  </a:lnTo>
                  <a:lnTo>
                    <a:pt x="22194" y="2147"/>
                  </a:lnTo>
                  <a:lnTo>
                    <a:pt x="20499" y="2555"/>
                  </a:lnTo>
                  <a:lnTo>
                    <a:pt x="18846" y="2984"/>
                  </a:lnTo>
                  <a:lnTo>
                    <a:pt x="17193" y="3435"/>
                  </a:lnTo>
                  <a:lnTo>
                    <a:pt x="15562" y="3907"/>
                  </a:lnTo>
                  <a:lnTo>
                    <a:pt x="12342" y="4851"/>
                  </a:lnTo>
                  <a:lnTo>
                    <a:pt x="9166" y="5817"/>
                  </a:lnTo>
                  <a:lnTo>
                    <a:pt x="6912" y="6525"/>
                  </a:lnTo>
                  <a:lnTo>
                    <a:pt x="4637" y="7212"/>
                  </a:lnTo>
                  <a:lnTo>
                    <a:pt x="2340" y="7899"/>
                  </a:lnTo>
                  <a:lnTo>
                    <a:pt x="1" y="8543"/>
                  </a:lnTo>
                  <a:lnTo>
                    <a:pt x="1310" y="8543"/>
                  </a:lnTo>
                  <a:lnTo>
                    <a:pt x="3392" y="7942"/>
                  </a:lnTo>
                  <a:lnTo>
                    <a:pt x="5453" y="7341"/>
                  </a:lnTo>
                  <a:lnTo>
                    <a:pt x="9488" y="6096"/>
                  </a:lnTo>
                  <a:lnTo>
                    <a:pt x="12622" y="5130"/>
                  </a:lnTo>
                  <a:lnTo>
                    <a:pt x="15820" y="4186"/>
                  </a:lnTo>
                  <a:lnTo>
                    <a:pt x="17429" y="3735"/>
                  </a:lnTo>
                  <a:lnTo>
                    <a:pt x="19061" y="3284"/>
                  </a:lnTo>
                  <a:lnTo>
                    <a:pt x="20713" y="2855"/>
                  </a:lnTo>
                  <a:lnTo>
                    <a:pt x="22387" y="2447"/>
                  </a:lnTo>
                  <a:lnTo>
                    <a:pt x="24083" y="2061"/>
                  </a:lnTo>
                  <a:lnTo>
                    <a:pt x="25800" y="1718"/>
                  </a:lnTo>
                  <a:lnTo>
                    <a:pt x="27539" y="1396"/>
                  </a:lnTo>
                  <a:lnTo>
                    <a:pt x="29320" y="1095"/>
                  </a:lnTo>
                  <a:lnTo>
                    <a:pt x="31145" y="838"/>
                  </a:lnTo>
                  <a:lnTo>
                    <a:pt x="32991" y="623"/>
                  </a:lnTo>
                  <a:lnTo>
                    <a:pt x="34879" y="451"/>
                  </a:lnTo>
                  <a:lnTo>
                    <a:pt x="36790" y="322"/>
                  </a:lnTo>
                  <a:lnTo>
                    <a:pt x="3679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0"/>
            <p:cNvSpPr/>
            <p:nvPr/>
          </p:nvSpPr>
          <p:spPr>
            <a:xfrm>
              <a:off x="1723175" y="5314275"/>
              <a:ext cx="1667750" cy="162600"/>
            </a:xfrm>
            <a:custGeom>
              <a:avLst/>
              <a:gdLst/>
              <a:ahLst/>
              <a:cxnLst/>
              <a:rect l="l" t="t" r="r" b="b"/>
              <a:pathLst>
                <a:path w="66710" h="6504" extrusionOk="0">
                  <a:moveTo>
                    <a:pt x="33355" y="1"/>
                  </a:moveTo>
                  <a:lnTo>
                    <a:pt x="32218" y="22"/>
                  </a:lnTo>
                  <a:lnTo>
                    <a:pt x="31080" y="43"/>
                  </a:lnTo>
                  <a:lnTo>
                    <a:pt x="29964" y="86"/>
                  </a:lnTo>
                  <a:lnTo>
                    <a:pt x="28848" y="151"/>
                  </a:lnTo>
                  <a:lnTo>
                    <a:pt x="27753" y="215"/>
                  </a:lnTo>
                  <a:lnTo>
                    <a:pt x="26680" y="301"/>
                  </a:lnTo>
                  <a:lnTo>
                    <a:pt x="25607" y="408"/>
                  </a:lnTo>
                  <a:lnTo>
                    <a:pt x="24555" y="516"/>
                  </a:lnTo>
                  <a:lnTo>
                    <a:pt x="23503" y="644"/>
                  </a:lnTo>
                  <a:lnTo>
                    <a:pt x="22473" y="795"/>
                  </a:lnTo>
                  <a:lnTo>
                    <a:pt x="21464" y="945"/>
                  </a:lnTo>
                  <a:lnTo>
                    <a:pt x="20456" y="1117"/>
                  </a:lnTo>
                  <a:lnTo>
                    <a:pt x="18459" y="1482"/>
                  </a:lnTo>
                  <a:lnTo>
                    <a:pt x="16506" y="1868"/>
                  </a:lnTo>
                  <a:lnTo>
                    <a:pt x="14596" y="2319"/>
                  </a:lnTo>
                  <a:lnTo>
                    <a:pt x="12707" y="2769"/>
                  </a:lnTo>
                  <a:lnTo>
                    <a:pt x="10840" y="3263"/>
                  </a:lnTo>
                  <a:lnTo>
                    <a:pt x="8994" y="3778"/>
                  </a:lnTo>
                  <a:lnTo>
                    <a:pt x="7191" y="4315"/>
                  </a:lnTo>
                  <a:lnTo>
                    <a:pt x="5388" y="4851"/>
                  </a:lnTo>
                  <a:lnTo>
                    <a:pt x="1825" y="5946"/>
                  </a:lnTo>
                  <a:lnTo>
                    <a:pt x="1" y="6504"/>
                  </a:lnTo>
                  <a:lnTo>
                    <a:pt x="1203" y="6504"/>
                  </a:lnTo>
                  <a:lnTo>
                    <a:pt x="2147" y="6204"/>
                  </a:lnTo>
                  <a:lnTo>
                    <a:pt x="5667" y="5130"/>
                  </a:lnTo>
                  <a:lnTo>
                    <a:pt x="7449" y="4594"/>
                  </a:lnTo>
                  <a:lnTo>
                    <a:pt x="9252" y="4079"/>
                  </a:lnTo>
                  <a:lnTo>
                    <a:pt x="11076" y="3563"/>
                  </a:lnTo>
                  <a:lnTo>
                    <a:pt x="12922" y="3070"/>
                  </a:lnTo>
                  <a:lnTo>
                    <a:pt x="14789" y="2619"/>
                  </a:lnTo>
                  <a:lnTo>
                    <a:pt x="16699" y="2190"/>
                  </a:lnTo>
                  <a:lnTo>
                    <a:pt x="18631" y="1782"/>
                  </a:lnTo>
                  <a:lnTo>
                    <a:pt x="20606" y="1417"/>
                  </a:lnTo>
                  <a:lnTo>
                    <a:pt x="21593" y="1267"/>
                  </a:lnTo>
                  <a:lnTo>
                    <a:pt x="22602" y="1117"/>
                  </a:lnTo>
                  <a:lnTo>
                    <a:pt x="23632" y="966"/>
                  </a:lnTo>
                  <a:lnTo>
                    <a:pt x="24663" y="838"/>
                  </a:lnTo>
                  <a:lnTo>
                    <a:pt x="25714" y="730"/>
                  </a:lnTo>
                  <a:lnTo>
                    <a:pt x="26766" y="623"/>
                  </a:lnTo>
                  <a:lnTo>
                    <a:pt x="27818" y="537"/>
                  </a:lnTo>
                  <a:lnTo>
                    <a:pt x="28912" y="451"/>
                  </a:lnTo>
                  <a:lnTo>
                    <a:pt x="30007" y="408"/>
                  </a:lnTo>
                  <a:lnTo>
                    <a:pt x="31102" y="365"/>
                  </a:lnTo>
                  <a:lnTo>
                    <a:pt x="32218" y="344"/>
                  </a:lnTo>
                  <a:lnTo>
                    <a:pt x="33355" y="322"/>
                  </a:lnTo>
                  <a:lnTo>
                    <a:pt x="34493" y="344"/>
                  </a:lnTo>
                  <a:lnTo>
                    <a:pt x="35609" y="365"/>
                  </a:lnTo>
                  <a:lnTo>
                    <a:pt x="36725" y="408"/>
                  </a:lnTo>
                  <a:lnTo>
                    <a:pt x="37798" y="451"/>
                  </a:lnTo>
                  <a:lnTo>
                    <a:pt x="38893" y="537"/>
                  </a:lnTo>
                  <a:lnTo>
                    <a:pt x="39945" y="623"/>
                  </a:lnTo>
                  <a:lnTo>
                    <a:pt x="41018" y="730"/>
                  </a:lnTo>
                  <a:lnTo>
                    <a:pt x="42048" y="838"/>
                  </a:lnTo>
                  <a:lnTo>
                    <a:pt x="43078" y="966"/>
                  </a:lnTo>
                  <a:lnTo>
                    <a:pt x="44109" y="1117"/>
                  </a:lnTo>
                  <a:lnTo>
                    <a:pt x="45117" y="1267"/>
                  </a:lnTo>
                  <a:lnTo>
                    <a:pt x="46105" y="1417"/>
                  </a:lnTo>
                  <a:lnTo>
                    <a:pt x="48079" y="1782"/>
                  </a:lnTo>
                  <a:lnTo>
                    <a:pt x="50011" y="2190"/>
                  </a:lnTo>
                  <a:lnTo>
                    <a:pt x="51921" y="2619"/>
                  </a:lnTo>
                  <a:lnTo>
                    <a:pt x="53789" y="3070"/>
                  </a:lnTo>
                  <a:lnTo>
                    <a:pt x="55635" y="3563"/>
                  </a:lnTo>
                  <a:lnTo>
                    <a:pt x="57459" y="4079"/>
                  </a:lnTo>
                  <a:lnTo>
                    <a:pt x="59262" y="4594"/>
                  </a:lnTo>
                  <a:lnTo>
                    <a:pt x="61043" y="5130"/>
                  </a:lnTo>
                  <a:lnTo>
                    <a:pt x="64564" y="6204"/>
                  </a:lnTo>
                  <a:lnTo>
                    <a:pt x="65508" y="6504"/>
                  </a:lnTo>
                  <a:lnTo>
                    <a:pt x="66710" y="6504"/>
                  </a:lnTo>
                  <a:lnTo>
                    <a:pt x="64885" y="5946"/>
                  </a:lnTo>
                  <a:lnTo>
                    <a:pt x="61322" y="4851"/>
                  </a:lnTo>
                  <a:lnTo>
                    <a:pt x="59520" y="4315"/>
                  </a:lnTo>
                  <a:lnTo>
                    <a:pt x="57717" y="3778"/>
                  </a:lnTo>
                  <a:lnTo>
                    <a:pt x="55871" y="3263"/>
                  </a:lnTo>
                  <a:lnTo>
                    <a:pt x="54025" y="2769"/>
                  </a:lnTo>
                  <a:lnTo>
                    <a:pt x="52136" y="2319"/>
                  </a:lnTo>
                  <a:lnTo>
                    <a:pt x="50204" y="1868"/>
                  </a:lnTo>
                  <a:lnTo>
                    <a:pt x="48251" y="1482"/>
                  </a:lnTo>
                  <a:lnTo>
                    <a:pt x="46255" y="1117"/>
                  </a:lnTo>
                  <a:lnTo>
                    <a:pt x="45246" y="945"/>
                  </a:lnTo>
                  <a:lnTo>
                    <a:pt x="44237" y="795"/>
                  </a:lnTo>
                  <a:lnTo>
                    <a:pt x="43207" y="644"/>
                  </a:lnTo>
                  <a:lnTo>
                    <a:pt x="42155" y="516"/>
                  </a:lnTo>
                  <a:lnTo>
                    <a:pt x="41104" y="408"/>
                  </a:lnTo>
                  <a:lnTo>
                    <a:pt x="40031" y="301"/>
                  </a:lnTo>
                  <a:lnTo>
                    <a:pt x="38957" y="215"/>
                  </a:lnTo>
                  <a:lnTo>
                    <a:pt x="37863" y="151"/>
                  </a:lnTo>
                  <a:lnTo>
                    <a:pt x="36768" y="86"/>
                  </a:lnTo>
                  <a:lnTo>
                    <a:pt x="35630" y="43"/>
                  </a:lnTo>
                  <a:lnTo>
                    <a:pt x="34514" y="22"/>
                  </a:lnTo>
                  <a:lnTo>
                    <a:pt x="333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0"/>
            <p:cNvSpPr/>
            <p:nvPr/>
          </p:nvSpPr>
          <p:spPr>
            <a:xfrm>
              <a:off x="4860100" y="5316950"/>
              <a:ext cx="736225" cy="159925"/>
            </a:xfrm>
            <a:custGeom>
              <a:avLst/>
              <a:gdLst/>
              <a:ahLst/>
              <a:cxnLst/>
              <a:rect l="l" t="t" r="r" b="b"/>
              <a:pathLst>
                <a:path w="29449" h="6397" extrusionOk="0">
                  <a:moveTo>
                    <a:pt x="29449" y="1"/>
                  </a:moveTo>
                  <a:lnTo>
                    <a:pt x="28483" y="65"/>
                  </a:lnTo>
                  <a:lnTo>
                    <a:pt x="27495" y="130"/>
                  </a:lnTo>
                  <a:lnTo>
                    <a:pt x="25585" y="301"/>
                  </a:lnTo>
                  <a:lnTo>
                    <a:pt x="23718" y="516"/>
                  </a:lnTo>
                  <a:lnTo>
                    <a:pt x="21872" y="774"/>
                  </a:lnTo>
                  <a:lnTo>
                    <a:pt x="20090" y="1074"/>
                  </a:lnTo>
                  <a:lnTo>
                    <a:pt x="18309" y="1396"/>
                  </a:lnTo>
                  <a:lnTo>
                    <a:pt x="16570" y="1761"/>
                  </a:lnTo>
                  <a:lnTo>
                    <a:pt x="14853" y="2147"/>
                  </a:lnTo>
                  <a:lnTo>
                    <a:pt x="13158" y="2555"/>
                  </a:lnTo>
                  <a:lnTo>
                    <a:pt x="11505" y="2984"/>
                  </a:lnTo>
                  <a:lnTo>
                    <a:pt x="9852" y="3435"/>
                  </a:lnTo>
                  <a:lnTo>
                    <a:pt x="8221" y="3907"/>
                  </a:lnTo>
                  <a:lnTo>
                    <a:pt x="5001" y="4852"/>
                  </a:lnTo>
                  <a:lnTo>
                    <a:pt x="1825" y="5839"/>
                  </a:lnTo>
                  <a:lnTo>
                    <a:pt x="0" y="6397"/>
                  </a:lnTo>
                  <a:lnTo>
                    <a:pt x="1224" y="6397"/>
                  </a:lnTo>
                  <a:lnTo>
                    <a:pt x="2147" y="6097"/>
                  </a:lnTo>
                  <a:lnTo>
                    <a:pt x="5281" y="5131"/>
                  </a:lnTo>
                  <a:lnTo>
                    <a:pt x="8479" y="4186"/>
                  </a:lnTo>
                  <a:lnTo>
                    <a:pt x="10088" y="3736"/>
                  </a:lnTo>
                  <a:lnTo>
                    <a:pt x="11720" y="3285"/>
                  </a:lnTo>
                  <a:lnTo>
                    <a:pt x="13372" y="2855"/>
                  </a:lnTo>
                  <a:lnTo>
                    <a:pt x="15046" y="2448"/>
                  </a:lnTo>
                  <a:lnTo>
                    <a:pt x="16742" y="2061"/>
                  </a:lnTo>
                  <a:lnTo>
                    <a:pt x="18459" y="1718"/>
                  </a:lnTo>
                  <a:lnTo>
                    <a:pt x="20198" y="1396"/>
                  </a:lnTo>
                  <a:lnTo>
                    <a:pt x="21979" y="1095"/>
                  </a:lnTo>
                  <a:lnTo>
                    <a:pt x="23804" y="838"/>
                  </a:lnTo>
                  <a:lnTo>
                    <a:pt x="25650" y="623"/>
                  </a:lnTo>
                  <a:lnTo>
                    <a:pt x="27538" y="452"/>
                  </a:lnTo>
                  <a:lnTo>
                    <a:pt x="29449" y="323"/>
                  </a:lnTo>
                  <a:lnTo>
                    <a:pt x="294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0"/>
            <p:cNvSpPr/>
            <p:nvPr/>
          </p:nvSpPr>
          <p:spPr>
            <a:xfrm>
              <a:off x="1899175" y="5367925"/>
              <a:ext cx="1316300" cy="108950"/>
            </a:xfrm>
            <a:custGeom>
              <a:avLst/>
              <a:gdLst/>
              <a:ahLst/>
              <a:cxnLst/>
              <a:rect l="l" t="t" r="r" b="b"/>
              <a:pathLst>
                <a:path w="52652" h="4358" extrusionOk="0">
                  <a:moveTo>
                    <a:pt x="26315" y="1"/>
                  </a:moveTo>
                  <a:lnTo>
                    <a:pt x="24448" y="22"/>
                  </a:lnTo>
                  <a:lnTo>
                    <a:pt x="22602" y="108"/>
                  </a:lnTo>
                  <a:lnTo>
                    <a:pt x="20821" y="216"/>
                  </a:lnTo>
                  <a:lnTo>
                    <a:pt x="19061" y="366"/>
                  </a:lnTo>
                  <a:lnTo>
                    <a:pt x="17322" y="537"/>
                  </a:lnTo>
                  <a:lnTo>
                    <a:pt x="15626" y="774"/>
                  </a:lnTo>
                  <a:lnTo>
                    <a:pt x="13974" y="1031"/>
                  </a:lnTo>
                  <a:lnTo>
                    <a:pt x="12321" y="1310"/>
                  </a:lnTo>
                  <a:lnTo>
                    <a:pt x="10711" y="1611"/>
                  </a:lnTo>
                  <a:lnTo>
                    <a:pt x="9123" y="1954"/>
                  </a:lnTo>
                  <a:lnTo>
                    <a:pt x="7556" y="2319"/>
                  </a:lnTo>
                  <a:lnTo>
                    <a:pt x="6011" y="2684"/>
                  </a:lnTo>
                  <a:lnTo>
                    <a:pt x="4487" y="3092"/>
                  </a:lnTo>
                  <a:lnTo>
                    <a:pt x="2963" y="3499"/>
                  </a:lnTo>
                  <a:lnTo>
                    <a:pt x="1482" y="3929"/>
                  </a:lnTo>
                  <a:lnTo>
                    <a:pt x="1" y="4358"/>
                  </a:lnTo>
                  <a:lnTo>
                    <a:pt x="1246" y="4358"/>
                  </a:lnTo>
                  <a:lnTo>
                    <a:pt x="2662" y="3950"/>
                  </a:lnTo>
                  <a:lnTo>
                    <a:pt x="4100" y="3564"/>
                  </a:lnTo>
                  <a:lnTo>
                    <a:pt x="5538" y="3178"/>
                  </a:lnTo>
                  <a:lnTo>
                    <a:pt x="6998" y="2813"/>
                  </a:lnTo>
                  <a:lnTo>
                    <a:pt x="8479" y="2448"/>
                  </a:lnTo>
                  <a:lnTo>
                    <a:pt x="9981" y="2126"/>
                  </a:lnTo>
                  <a:lnTo>
                    <a:pt x="11484" y="1804"/>
                  </a:lnTo>
                  <a:lnTo>
                    <a:pt x="13029" y="1525"/>
                  </a:lnTo>
                  <a:lnTo>
                    <a:pt x="14596" y="1267"/>
                  </a:lnTo>
                  <a:lnTo>
                    <a:pt x="16184" y="1031"/>
                  </a:lnTo>
                  <a:lnTo>
                    <a:pt x="17794" y="816"/>
                  </a:lnTo>
                  <a:lnTo>
                    <a:pt x="19425" y="645"/>
                  </a:lnTo>
                  <a:lnTo>
                    <a:pt x="21100" y="516"/>
                  </a:lnTo>
                  <a:lnTo>
                    <a:pt x="22817" y="409"/>
                  </a:lnTo>
                  <a:lnTo>
                    <a:pt x="24555" y="344"/>
                  </a:lnTo>
                  <a:lnTo>
                    <a:pt x="26315" y="323"/>
                  </a:lnTo>
                  <a:lnTo>
                    <a:pt x="28097" y="344"/>
                  </a:lnTo>
                  <a:lnTo>
                    <a:pt x="29814" y="409"/>
                  </a:lnTo>
                  <a:lnTo>
                    <a:pt x="31531" y="516"/>
                  </a:lnTo>
                  <a:lnTo>
                    <a:pt x="33205" y="645"/>
                  </a:lnTo>
                  <a:lnTo>
                    <a:pt x="34836" y="816"/>
                  </a:lnTo>
                  <a:lnTo>
                    <a:pt x="36446" y="1031"/>
                  </a:lnTo>
                  <a:lnTo>
                    <a:pt x="38034" y="1267"/>
                  </a:lnTo>
                  <a:lnTo>
                    <a:pt x="39601" y="1525"/>
                  </a:lnTo>
                  <a:lnTo>
                    <a:pt x="41147" y="1804"/>
                  </a:lnTo>
                  <a:lnTo>
                    <a:pt x="42671" y="2126"/>
                  </a:lnTo>
                  <a:lnTo>
                    <a:pt x="44152" y="2448"/>
                  </a:lnTo>
                  <a:lnTo>
                    <a:pt x="45633" y="2813"/>
                  </a:lnTo>
                  <a:lnTo>
                    <a:pt x="47092" y="3178"/>
                  </a:lnTo>
                  <a:lnTo>
                    <a:pt x="48552" y="3564"/>
                  </a:lnTo>
                  <a:lnTo>
                    <a:pt x="49968" y="3950"/>
                  </a:lnTo>
                  <a:lnTo>
                    <a:pt x="51385" y="4358"/>
                  </a:lnTo>
                  <a:lnTo>
                    <a:pt x="52651" y="4358"/>
                  </a:lnTo>
                  <a:lnTo>
                    <a:pt x="51170" y="3929"/>
                  </a:lnTo>
                  <a:lnTo>
                    <a:pt x="49668" y="3499"/>
                  </a:lnTo>
                  <a:lnTo>
                    <a:pt x="48144" y="3092"/>
                  </a:lnTo>
                  <a:lnTo>
                    <a:pt x="46620" y="2684"/>
                  </a:lnTo>
                  <a:lnTo>
                    <a:pt x="45075" y="2319"/>
                  </a:lnTo>
                  <a:lnTo>
                    <a:pt x="43508" y="1954"/>
                  </a:lnTo>
                  <a:lnTo>
                    <a:pt x="41919" y="1611"/>
                  </a:lnTo>
                  <a:lnTo>
                    <a:pt x="40310" y="1310"/>
                  </a:lnTo>
                  <a:lnTo>
                    <a:pt x="38678" y="1031"/>
                  </a:lnTo>
                  <a:lnTo>
                    <a:pt x="37004" y="774"/>
                  </a:lnTo>
                  <a:lnTo>
                    <a:pt x="35309" y="537"/>
                  </a:lnTo>
                  <a:lnTo>
                    <a:pt x="33570" y="366"/>
                  </a:lnTo>
                  <a:lnTo>
                    <a:pt x="31810" y="216"/>
                  </a:lnTo>
                  <a:lnTo>
                    <a:pt x="30029" y="108"/>
                  </a:lnTo>
                  <a:lnTo>
                    <a:pt x="28183" y="22"/>
                  </a:lnTo>
                  <a:lnTo>
                    <a:pt x="263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0"/>
            <p:cNvSpPr/>
            <p:nvPr/>
          </p:nvSpPr>
          <p:spPr>
            <a:xfrm>
              <a:off x="5036100" y="5370625"/>
              <a:ext cx="560225" cy="106250"/>
            </a:xfrm>
            <a:custGeom>
              <a:avLst/>
              <a:gdLst/>
              <a:ahLst/>
              <a:cxnLst/>
              <a:rect l="l" t="t" r="r" b="b"/>
              <a:pathLst>
                <a:path w="22409" h="4250" extrusionOk="0">
                  <a:moveTo>
                    <a:pt x="22409" y="0"/>
                  </a:moveTo>
                  <a:lnTo>
                    <a:pt x="20863" y="108"/>
                  </a:lnTo>
                  <a:lnTo>
                    <a:pt x="19339" y="236"/>
                  </a:lnTo>
                  <a:lnTo>
                    <a:pt x="17815" y="387"/>
                  </a:lnTo>
                  <a:lnTo>
                    <a:pt x="16334" y="558"/>
                  </a:lnTo>
                  <a:lnTo>
                    <a:pt x="14875" y="773"/>
                  </a:lnTo>
                  <a:lnTo>
                    <a:pt x="13437" y="1009"/>
                  </a:lnTo>
                  <a:lnTo>
                    <a:pt x="12020" y="1267"/>
                  </a:lnTo>
                  <a:lnTo>
                    <a:pt x="10625" y="1524"/>
                  </a:lnTo>
                  <a:lnTo>
                    <a:pt x="9251" y="1825"/>
                  </a:lnTo>
                  <a:lnTo>
                    <a:pt x="7878" y="2125"/>
                  </a:lnTo>
                  <a:lnTo>
                    <a:pt x="6547" y="2447"/>
                  </a:lnTo>
                  <a:lnTo>
                    <a:pt x="5216" y="2790"/>
                  </a:lnTo>
                  <a:lnTo>
                    <a:pt x="3885" y="3134"/>
                  </a:lnTo>
                  <a:lnTo>
                    <a:pt x="2576" y="3499"/>
                  </a:lnTo>
                  <a:lnTo>
                    <a:pt x="1" y="4250"/>
                  </a:lnTo>
                  <a:lnTo>
                    <a:pt x="1245" y="4250"/>
                  </a:lnTo>
                  <a:lnTo>
                    <a:pt x="3692" y="3563"/>
                  </a:lnTo>
                  <a:lnTo>
                    <a:pt x="4937" y="3220"/>
                  </a:lnTo>
                  <a:lnTo>
                    <a:pt x="6182" y="2898"/>
                  </a:lnTo>
                  <a:lnTo>
                    <a:pt x="7448" y="2597"/>
                  </a:lnTo>
                  <a:lnTo>
                    <a:pt x="8715" y="2297"/>
                  </a:lnTo>
                  <a:lnTo>
                    <a:pt x="10024" y="1996"/>
                  </a:lnTo>
                  <a:lnTo>
                    <a:pt x="11312" y="1739"/>
                  </a:lnTo>
                  <a:lnTo>
                    <a:pt x="12643" y="1481"/>
                  </a:lnTo>
                  <a:lnTo>
                    <a:pt x="13973" y="1245"/>
                  </a:lnTo>
                  <a:lnTo>
                    <a:pt x="15326" y="1052"/>
                  </a:lnTo>
                  <a:lnTo>
                    <a:pt x="16699" y="859"/>
                  </a:lnTo>
                  <a:lnTo>
                    <a:pt x="18094" y="687"/>
                  </a:lnTo>
                  <a:lnTo>
                    <a:pt x="19511" y="537"/>
                  </a:lnTo>
                  <a:lnTo>
                    <a:pt x="20949" y="408"/>
                  </a:lnTo>
                  <a:lnTo>
                    <a:pt x="22409" y="322"/>
                  </a:lnTo>
                  <a:lnTo>
                    <a:pt x="224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0"/>
            <p:cNvSpPr/>
            <p:nvPr/>
          </p:nvSpPr>
          <p:spPr>
            <a:xfrm>
              <a:off x="2099875" y="5421600"/>
              <a:ext cx="914900" cy="55275"/>
            </a:xfrm>
            <a:custGeom>
              <a:avLst/>
              <a:gdLst/>
              <a:ahLst/>
              <a:cxnLst/>
              <a:rect l="l" t="t" r="r" b="b"/>
              <a:pathLst>
                <a:path w="36596" h="2211" extrusionOk="0">
                  <a:moveTo>
                    <a:pt x="18287" y="0"/>
                  </a:moveTo>
                  <a:lnTo>
                    <a:pt x="17042" y="22"/>
                  </a:lnTo>
                  <a:lnTo>
                    <a:pt x="15798" y="43"/>
                  </a:lnTo>
                  <a:lnTo>
                    <a:pt x="14574" y="108"/>
                  </a:lnTo>
                  <a:lnTo>
                    <a:pt x="13372" y="172"/>
                  </a:lnTo>
                  <a:lnTo>
                    <a:pt x="12170" y="258"/>
                  </a:lnTo>
                  <a:lnTo>
                    <a:pt x="11011" y="365"/>
                  </a:lnTo>
                  <a:lnTo>
                    <a:pt x="9852" y="494"/>
                  </a:lnTo>
                  <a:lnTo>
                    <a:pt x="8693" y="623"/>
                  </a:lnTo>
                  <a:lnTo>
                    <a:pt x="7577" y="773"/>
                  </a:lnTo>
                  <a:lnTo>
                    <a:pt x="6461" y="945"/>
                  </a:lnTo>
                  <a:lnTo>
                    <a:pt x="5345" y="1116"/>
                  </a:lnTo>
                  <a:lnTo>
                    <a:pt x="4250" y="1310"/>
                  </a:lnTo>
                  <a:lnTo>
                    <a:pt x="3177" y="1524"/>
                  </a:lnTo>
                  <a:lnTo>
                    <a:pt x="2104" y="1739"/>
                  </a:lnTo>
                  <a:lnTo>
                    <a:pt x="0" y="2211"/>
                  </a:lnTo>
                  <a:lnTo>
                    <a:pt x="1546" y="2211"/>
                  </a:lnTo>
                  <a:lnTo>
                    <a:pt x="3477" y="1803"/>
                  </a:lnTo>
                  <a:lnTo>
                    <a:pt x="5473" y="1438"/>
                  </a:lnTo>
                  <a:lnTo>
                    <a:pt x="6461" y="1267"/>
                  </a:lnTo>
                  <a:lnTo>
                    <a:pt x="7491" y="1116"/>
                  </a:lnTo>
                  <a:lnTo>
                    <a:pt x="8521" y="988"/>
                  </a:lnTo>
                  <a:lnTo>
                    <a:pt x="9552" y="859"/>
                  </a:lnTo>
                  <a:lnTo>
                    <a:pt x="10603" y="730"/>
                  </a:lnTo>
                  <a:lnTo>
                    <a:pt x="11655" y="623"/>
                  </a:lnTo>
                  <a:lnTo>
                    <a:pt x="12728" y="537"/>
                  </a:lnTo>
                  <a:lnTo>
                    <a:pt x="13823" y="472"/>
                  </a:lnTo>
                  <a:lnTo>
                    <a:pt x="14917" y="408"/>
                  </a:lnTo>
                  <a:lnTo>
                    <a:pt x="16034" y="365"/>
                  </a:lnTo>
                  <a:lnTo>
                    <a:pt x="17150" y="344"/>
                  </a:lnTo>
                  <a:lnTo>
                    <a:pt x="18287" y="322"/>
                  </a:lnTo>
                  <a:lnTo>
                    <a:pt x="19425" y="344"/>
                  </a:lnTo>
                  <a:lnTo>
                    <a:pt x="20562" y="365"/>
                  </a:lnTo>
                  <a:lnTo>
                    <a:pt x="21657" y="408"/>
                  </a:lnTo>
                  <a:lnTo>
                    <a:pt x="22773" y="472"/>
                  </a:lnTo>
                  <a:lnTo>
                    <a:pt x="23846" y="537"/>
                  </a:lnTo>
                  <a:lnTo>
                    <a:pt x="24920" y="623"/>
                  </a:lnTo>
                  <a:lnTo>
                    <a:pt x="25993" y="730"/>
                  </a:lnTo>
                  <a:lnTo>
                    <a:pt x="27023" y="859"/>
                  </a:lnTo>
                  <a:lnTo>
                    <a:pt x="28075" y="988"/>
                  </a:lnTo>
                  <a:lnTo>
                    <a:pt x="29084" y="1116"/>
                  </a:lnTo>
                  <a:lnTo>
                    <a:pt x="30114" y="1267"/>
                  </a:lnTo>
                  <a:lnTo>
                    <a:pt x="31123" y="1438"/>
                  </a:lnTo>
                  <a:lnTo>
                    <a:pt x="33097" y="1803"/>
                  </a:lnTo>
                  <a:lnTo>
                    <a:pt x="35029" y="2211"/>
                  </a:lnTo>
                  <a:lnTo>
                    <a:pt x="36596" y="2211"/>
                  </a:lnTo>
                  <a:lnTo>
                    <a:pt x="34471" y="1739"/>
                  </a:lnTo>
                  <a:lnTo>
                    <a:pt x="33398" y="1524"/>
                  </a:lnTo>
                  <a:lnTo>
                    <a:pt x="32325" y="1310"/>
                  </a:lnTo>
                  <a:lnTo>
                    <a:pt x="31230" y="1116"/>
                  </a:lnTo>
                  <a:lnTo>
                    <a:pt x="30135" y="945"/>
                  </a:lnTo>
                  <a:lnTo>
                    <a:pt x="29019" y="773"/>
                  </a:lnTo>
                  <a:lnTo>
                    <a:pt x="27882" y="623"/>
                  </a:lnTo>
                  <a:lnTo>
                    <a:pt x="26744" y="494"/>
                  </a:lnTo>
                  <a:lnTo>
                    <a:pt x="25585" y="365"/>
                  </a:lnTo>
                  <a:lnTo>
                    <a:pt x="24404" y="258"/>
                  </a:lnTo>
                  <a:lnTo>
                    <a:pt x="23202" y="172"/>
                  </a:lnTo>
                  <a:lnTo>
                    <a:pt x="22001" y="108"/>
                  </a:lnTo>
                  <a:lnTo>
                    <a:pt x="20777" y="43"/>
                  </a:lnTo>
                  <a:lnTo>
                    <a:pt x="19554" y="22"/>
                  </a:lnTo>
                  <a:lnTo>
                    <a:pt x="1828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0"/>
            <p:cNvSpPr/>
            <p:nvPr/>
          </p:nvSpPr>
          <p:spPr>
            <a:xfrm>
              <a:off x="5236775" y="5424275"/>
              <a:ext cx="359550" cy="52600"/>
            </a:xfrm>
            <a:custGeom>
              <a:avLst/>
              <a:gdLst/>
              <a:ahLst/>
              <a:cxnLst/>
              <a:rect l="l" t="t" r="r" b="b"/>
              <a:pathLst>
                <a:path w="14382" h="2104" extrusionOk="0">
                  <a:moveTo>
                    <a:pt x="14382" y="1"/>
                  </a:moveTo>
                  <a:lnTo>
                    <a:pt x="12471" y="129"/>
                  </a:lnTo>
                  <a:lnTo>
                    <a:pt x="10583" y="301"/>
                  </a:lnTo>
                  <a:lnTo>
                    <a:pt x="8737" y="516"/>
                  </a:lnTo>
                  <a:lnTo>
                    <a:pt x="6934" y="773"/>
                  </a:lnTo>
                  <a:lnTo>
                    <a:pt x="5152" y="1052"/>
                  </a:lnTo>
                  <a:lnTo>
                    <a:pt x="3414" y="1374"/>
                  </a:lnTo>
                  <a:lnTo>
                    <a:pt x="1697" y="1718"/>
                  </a:lnTo>
                  <a:lnTo>
                    <a:pt x="1" y="2104"/>
                  </a:lnTo>
                  <a:lnTo>
                    <a:pt x="1546" y="2104"/>
                  </a:lnTo>
                  <a:lnTo>
                    <a:pt x="3070" y="1782"/>
                  </a:lnTo>
                  <a:lnTo>
                    <a:pt x="4616" y="1482"/>
                  </a:lnTo>
                  <a:lnTo>
                    <a:pt x="6182" y="1224"/>
                  </a:lnTo>
                  <a:lnTo>
                    <a:pt x="7771" y="988"/>
                  </a:lnTo>
                  <a:lnTo>
                    <a:pt x="9381" y="773"/>
                  </a:lnTo>
                  <a:lnTo>
                    <a:pt x="11012" y="580"/>
                  </a:lnTo>
                  <a:lnTo>
                    <a:pt x="12686" y="430"/>
                  </a:lnTo>
                  <a:lnTo>
                    <a:pt x="14382" y="323"/>
                  </a:lnTo>
                  <a:lnTo>
                    <a:pt x="1438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0"/>
            <p:cNvSpPr/>
            <p:nvPr/>
          </p:nvSpPr>
          <p:spPr>
            <a:xfrm>
              <a:off x="2489975" y="5475800"/>
              <a:ext cx="134175" cy="1075"/>
            </a:xfrm>
            <a:custGeom>
              <a:avLst/>
              <a:gdLst/>
              <a:ahLst/>
              <a:cxnLst/>
              <a:rect l="l" t="t" r="r" b="b"/>
              <a:pathLst>
                <a:path w="5367" h="43" extrusionOk="0">
                  <a:moveTo>
                    <a:pt x="1331" y="0"/>
                  </a:moveTo>
                  <a:lnTo>
                    <a:pt x="0" y="43"/>
                  </a:lnTo>
                  <a:lnTo>
                    <a:pt x="5366" y="43"/>
                  </a:lnTo>
                  <a:lnTo>
                    <a:pt x="40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7" name="Google Shape;617;p10"/>
          <p:cNvSpPr txBox="1">
            <a:spLocks noGrp="1"/>
          </p:cNvSpPr>
          <p:nvPr>
            <p:ph type="title"/>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618" name="Google Shape;618;p10"/>
          <p:cNvSpPr txBox="1">
            <a:spLocks noGrp="1"/>
          </p:cNvSpPr>
          <p:nvPr>
            <p:ph type="subTitle" idx="1"/>
          </p:nvPr>
        </p:nvSpPr>
        <p:spPr>
          <a:xfrm>
            <a:off x="721879" y="3011487"/>
            <a:ext cx="2501700" cy="73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9" name="Google Shape;619;p10"/>
          <p:cNvSpPr txBox="1">
            <a:spLocks noGrp="1"/>
          </p:cNvSpPr>
          <p:nvPr>
            <p:ph type="subTitle" idx="2"/>
          </p:nvPr>
        </p:nvSpPr>
        <p:spPr>
          <a:xfrm>
            <a:off x="3323100" y="3011487"/>
            <a:ext cx="2501700" cy="73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20" name="Google Shape;620;p10"/>
          <p:cNvSpPr txBox="1">
            <a:spLocks noGrp="1"/>
          </p:cNvSpPr>
          <p:nvPr>
            <p:ph type="subTitle" idx="3"/>
          </p:nvPr>
        </p:nvSpPr>
        <p:spPr>
          <a:xfrm>
            <a:off x="5920421" y="3011487"/>
            <a:ext cx="2501700" cy="73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21" name="Google Shape;621;p10"/>
          <p:cNvSpPr txBox="1">
            <a:spLocks noGrp="1"/>
          </p:cNvSpPr>
          <p:nvPr>
            <p:ph type="title" idx="4"/>
          </p:nvPr>
        </p:nvSpPr>
        <p:spPr>
          <a:xfrm>
            <a:off x="719929" y="2788983"/>
            <a:ext cx="25056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2200" b="0">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622" name="Google Shape;622;p10"/>
          <p:cNvSpPr txBox="1">
            <a:spLocks noGrp="1"/>
          </p:cNvSpPr>
          <p:nvPr>
            <p:ph type="title" idx="5"/>
          </p:nvPr>
        </p:nvSpPr>
        <p:spPr>
          <a:xfrm>
            <a:off x="3321150" y="2788983"/>
            <a:ext cx="25056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2200" b="0">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623" name="Google Shape;623;p10"/>
          <p:cNvSpPr txBox="1">
            <a:spLocks noGrp="1"/>
          </p:cNvSpPr>
          <p:nvPr>
            <p:ph type="title" idx="6"/>
          </p:nvPr>
        </p:nvSpPr>
        <p:spPr>
          <a:xfrm>
            <a:off x="5918471" y="2788983"/>
            <a:ext cx="2505600" cy="36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2200" b="0">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624" name="Google Shape;624;p10"/>
          <p:cNvPicPr preferRelativeResize="0"/>
          <p:nvPr/>
        </p:nvPicPr>
        <p:blipFill rotWithShape="1">
          <a:blip r:embed="rId3">
            <a:alphaModFix/>
          </a:blip>
          <a:srcRect/>
          <a:stretch/>
        </p:blipFill>
        <p:spPr>
          <a:xfrm>
            <a:off x="8211788" y="3949051"/>
            <a:ext cx="817923" cy="805437"/>
          </a:xfrm>
          <a:prstGeom prst="rect">
            <a:avLst/>
          </a:prstGeom>
          <a:noFill/>
          <a:ln>
            <a:noFill/>
          </a:ln>
          <a:effectLst>
            <a:outerShdw blurRad="71438" dist="47625" dir="5400000" algn="bl" rotWithShape="0">
              <a:srgbClr val="000000">
                <a:alpha val="37647"/>
              </a:srgbClr>
            </a:outerShdw>
          </a:effectLst>
        </p:spPr>
      </p:pic>
      <p:pic>
        <p:nvPicPr>
          <p:cNvPr id="625" name="Google Shape;625;p10"/>
          <p:cNvPicPr preferRelativeResize="0"/>
          <p:nvPr/>
        </p:nvPicPr>
        <p:blipFill rotWithShape="1">
          <a:blip r:embed="rId3">
            <a:alphaModFix/>
          </a:blip>
          <a:srcRect/>
          <a:stretch/>
        </p:blipFill>
        <p:spPr>
          <a:xfrm>
            <a:off x="7704077" y="4349100"/>
            <a:ext cx="681400" cy="671000"/>
          </a:xfrm>
          <a:prstGeom prst="rect">
            <a:avLst/>
          </a:prstGeom>
          <a:noFill/>
          <a:ln>
            <a:noFill/>
          </a:ln>
          <a:effectLst>
            <a:outerShdw blurRad="71438" dist="47625" dir="5400000" algn="bl" rotWithShape="0">
              <a:srgbClr val="000000">
                <a:alpha val="37647"/>
              </a:srgbClr>
            </a:outerShdw>
          </a:effectLst>
        </p:spPr>
      </p:pic>
      <p:pic>
        <p:nvPicPr>
          <p:cNvPr id="626" name="Google Shape;626;p10"/>
          <p:cNvPicPr preferRelativeResize="0"/>
          <p:nvPr/>
        </p:nvPicPr>
        <p:blipFill rotWithShape="1">
          <a:blip r:embed="rId4">
            <a:alphaModFix/>
          </a:blip>
          <a:srcRect/>
          <a:stretch/>
        </p:blipFill>
        <p:spPr>
          <a:xfrm rot="-2264711" flipH="1">
            <a:off x="-3103788" y="1253096"/>
            <a:ext cx="5257263" cy="2484925"/>
          </a:xfrm>
          <a:prstGeom prst="rect">
            <a:avLst/>
          </a:prstGeom>
          <a:noFill/>
          <a:ln>
            <a:noFill/>
          </a:ln>
          <a:effectLst>
            <a:outerShdw blurRad="142875" dist="47625" dir="5400000" algn="bl" rotWithShape="0">
              <a:schemeClr val="dk1">
                <a:alpha val="40000"/>
              </a:scheme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365760"/>
            <a:ext cx="7708500" cy="548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3500"/>
              <a:buFont typeface="Salsa"/>
              <a:buNone/>
              <a:defRPr sz="3500" b="1" i="0" u="none" strike="noStrike" cap="none">
                <a:solidFill>
                  <a:schemeClr val="dk2"/>
                </a:solidFill>
                <a:latin typeface="Salsa"/>
                <a:ea typeface="Salsa"/>
                <a:cs typeface="Salsa"/>
                <a:sym typeface="Salsa"/>
              </a:defRPr>
            </a:lvl1pPr>
            <a:lvl2pPr marR="0" lvl="1" algn="l" rtl="0">
              <a:lnSpc>
                <a:spcPct val="100000"/>
              </a:lnSpc>
              <a:spcBef>
                <a:spcPts val="0"/>
              </a:spcBef>
              <a:spcAft>
                <a:spcPts val="0"/>
              </a:spcAft>
              <a:buClr>
                <a:schemeClr val="dk2"/>
              </a:buClr>
              <a:buSzPts val="3500"/>
              <a:buFont typeface="Arial"/>
              <a:buNone/>
              <a:defRPr sz="35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500"/>
              <a:buFont typeface="Arial"/>
              <a:buNone/>
              <a:defRPr sz="35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500"/>
              <a:buFont typeface="Arial"/>
              <a:buNone/>
              <a:defRPr sz="35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500"/>
              <a:buFont typeface="Arial"/>
              <a:buNone/>
              <a:defRPr sz="35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500"/>
              <a:buFont typeface="Arial"/>
              <a:buNone/>
              <a:defRPr sz="35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500"/>
              <a:buFont typeface="Arial"/>
              <a:buNone/>
              <a:defRPr sz="35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500"/>
              <a:buFont typeface="Arial"/>
              <a:buNone/>
              <a:defRPr sz="35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500"/>
              <a:buFont typeface="Arial"/>
              <a:buNone/>
              <a:defRPr sz="3500" b="0" i="0" u="none" strike="noStrike" cap="none">
                <a:solidFill>
                  <a:schemeClr val="dk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Kulim Park"/>
              <a:buChar char="●"/>
              <a:defRPr sz="1400" b="0" i="0" u="none" strike="noStrike" cap="none">
                <a:solidFill>
                  <a:schemeClr val="dk1"/>
                </a:solidFill>
                <a:latin typeface="Kulim Park"/>
                <a:ea typeface="Kulim Park"/>
                <a:cs typeface="Kulim Park"/>
                <a:sym typeface="Kulim Park"/>
              </a:defRPr>
            </a:lvl1pPr>
            <a:lvl2pPr marL="914400" marR="0" lvl="1" indent="-317500" algn="l" rtl="0">
              <a:lnSpc>
                <a:spcPct val="100000"/>
              </a:lnSpc>
              <a:spcBef>
                <a:spcPts val="0"/>
              </a:spcBef>
              <a:spcAft>
                <a:spcPts val="0"/>
              </a:spcAft>
              <a:buClr>
                <a:schemeClr val="dk1"/>
              </a:buClr>
              <a:buSzPts val="1400"/>
              <a:buFont typeface="Kulim Park"/>
              <a:buChar char="○"/>
              <a:defRPr sz="1400" b="0" i="0" u="none" strike="noStrike" cap="none">
                <a:solidFill>
                  <a:schemeClr val="dk1"/>
                </a:solidFill>
                <a:latin typeface="Kulim Park"/>
                <a:ea typeface="Kulim Park"/>
                <a:cs typeface="Kulim Park"/>
                <a:sym typeface="Kulim Park"/>
              </a:defRPr>
            </a:lvl2pPr>
            <a:lvl3pPr marL="1371600" marR="0" lvl="2" indent="-317500" algn="l" rtl="0">
              <a:lnSpc>
                <a:spcPct val="100000"/>
              </a:lnSpc>
              <a:spcBef>
                <a:spcPts val="0"/>
              </a:spcBef>
              <a:spcAft>
                <a:spcPts val="0"/>
              </a:spcAft>
              <a:buClr>
                <a:schemeClr val="dk1"/>
              </a:buClr>
              <a:buSzPts val="1400"/>
              <a:buFont typeface="Kulim Park"/>
              <a:buChar char="■"/>
              <a:defRPr sz="1400" b="0" i="0" u="none" strike="noStrike" cap="none">
                <a:solidFill>
                  <a:schemeClr val="dk1"/>
                </a:solidFill>
                <a:latin typeface="Kulim Park"/>
                <a:ea typeface="Kulim Park"/>
                <a:cs typeface="Kulim Park"/>
                <a:sym typeface="Kulim Park"/>
              </a:defRPr>
            </a:lvl3pPr>
            <a:lvl4pPr marL="1828800" marR="0" lvl="3" indent="-317500" algn="l" rtl="0">
              <a:lnSpc>
                <a:spcPct val="100000"/>
              </a:lnSpc>
              <a:spcBef>
                <a:spcPts val="0"/>
              </a:spcBef>
              <a:spcAft>
                <a:spcPts val="0"/>
              </a:spcAft>
              <a:buClr>
                <a:schemeClr val="dk1"/>
              </a:buClr>
              <a:buSzPts val="1400"/>
              <a:buFont typeface="Kulim Park"/>
              <a:buChar char="●"/>
              <a:defRPr sz="1400" b="0" i="0" u="none" strike="noStrike" cap="none">
                <a:solidFill>
                  <a:schemeClr val="dk1"/>
                </a:solidFill>
                <a:latin typeface="Kulim Park"/>
                <a:ea typeface="Kulim Park"/>
                <a:cs typeface="Kulim Park"/>
                <a:sym typeface="Kulim Park"/>
              </a:defRPr>
            </a:lvl4pPr>
            <a:lvl5pPr marL="2286000" marR="0" lvl="4" indent="-317500" algn="l" rtl="0">
              <a:lnSpc>
                <a:spcPct val="100000"/>
              </a:lnSpc>
              <a:spcBef>
                <a:spcPts val="0"/>
              </a:spcBef>
              <a:spcAft>
                <a:spcPts val="0"/>
              </a:spcAft>
              <a:buClr>
                <a:schemeClr val="dk1"/>
              </a:buClr>
              <a:buSzPts val="1400"/>
              <a:buFont typeface="Kulim Park"/>
              <a:buChar char="○"/>
              <a:defRPr sz="1400" b="0" i="0" u="none" strike="noStrike" cap="none">
                <a:solidFill>
                  <a:schemeClr val="dk1"/>
                </a:solidFill>
                <a:latin typeface="Kulim Park"/>
                <a:ea typeface="Kulim Park"/>
                <a:cs typeface="Kulim Park"/>
                <a:sym typeface="Kulim Park"/>
              </a:defRPr>
            </a:lvl5pPr>
            <a:lvl6pPr marL="2743200" marR="0" lvl="5" indent="-317500" algn="l" rtl="0">
              <a:lnSpc>
                <a:spcPct val="100000"/>
              </a:lnSpc>
              <a:spcBef>
                <a:spcPts val="0"/>
              </a:spcBef>
              <a:spcAft>
                <a:spcPts val="0"/>
              </a:spcAft>
              <a:buClr>
                <a:schemeClr val="dk1"/>
              </a:buClr>
              <a:buSzPts val="1400"/>
              <a:buFont typeface="Kulim Park"/>
              <a:buChar char="■"/>
              <a:defRPr sz="1400" b="0" i="0" u="none" strike="noStrike" cap="none">
                <a:solidFill>
                  <a:schemeClr val="dk1"/>
                </a:solidFill>
                <a:latin typeface="Kulim Park"/>
                <a:ea typeface="Kulim Park"/>
                <a:cs typeface="Kulim Park"/>
                <a:sym typeface="Kulim Park"/>
              </a:defRPr>
            </a:lvl6pPr>
            <a:lvl7pPr marL="3200400" marR="0" lvl="6" indent="-317500" algn="l" rtl="0">
              <a:lnSpc>
                <a:spcPct val="100000"/>
              </a:lnSpc>
              <a:spcBef>
                <a:spcPts val="0"/>
              </a:spcBef>
              <a:spcAft>
                <a:spcPts val="0"/>
              </a:spcAft>
              <a:buClr>
                <a:schemeClr val="dk1"/>
              </a:buClr>
              <a:buSzPts val="1400"/>
              <a:buFont typeface="Kulim Park"/>
              <a:buChar char="●"/>
              <a:defRPr sz="1400" b="0" i="0" u="none" strike="noStrike" cap="none">
                <a:solidFill>
                  <a:schemeClr val="dk1"/>
                </a:solidFill>
                <a:latin typeface="Kulim Park"/>
                <a:ea typeface="Kulim Park"/>
                <a:cs typeface="Kulim Park"/>
                <a:sym typeface="Kulim Park"/>
              </a:defRPr>
            </a:lvl7pPr>
            <a:lvl8pPr marL="3657600" marR="0" lvl="7" indent="-317500" algn="l" rtl="0">
              <a:lnSpc>
                <a:spcPct val="100000"/>
              </a:lnSpc>
              <a:spcBef>
                <a:spcPts val="0"/>
              </a:spcBef>
              <a:spcAft>
                <a:spcPts val="0"/>
              </a:spcAft>
              <a:buClr>
                <a:schemeClr val="dk1"/>
              </a:buClr>
              <a:buSzPts val="1400"/>
              <a:buFont typeface="Kulim Park"/>
              <a:buChar char="○"/>
              <a:defRPr sz="1400" b="0" i="0" u="none" strike="noStrike" cap="none">
                <a:solidFill>
                  <a:schemeClr val="dk1"/>
                </a:solidFill>
                <a:latin typeface="Kulim Park"/>
                <a:ea typeface="Kulim Park"/>
                <a:cs typeface="Kulim Park"/>
                <a:sym typeface="Kulim Park"/>
              </a:defRPr>
            </a:lvl8pPr>
            <a:lvl9pPr marL="4114800" marR="0" lvl="8" indent="-317500" algn="l" rtl="0">
              <a:lnSpc>
                <a:spcPct val="100000"/>
              </a:lnSpc>
              <a:spcBef>
                <a:spcPts val="0"/>
              </a:spcBef>
              <a:spcAft>
                <a:spcPts val="0"/>
              </a:spcAft>
              <a:buClr>
                <a:schemeClr val="dk1"/>
              </a:buClr>
              <a:buSzPts val="1400"/>
              <a:buFont typeface="Kulim Park"/>
              <a:buChar char="■"/>
              <a:defRPr sz="1400" b="0" i="0" u="none" strike="noStrike" cap="none">
                <a:solidFill>
                  <a:schemeClr val="dk1"/>
                </a:solidFill>
                <a:latin typeface="Kulim Park"/>
                <a:ea typeface="Kulim Park"/>
                <a:cs typeface="Kulim Park"/>
                <a:sym typeface="Kulim Par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6"/>
        <p:cNvGrpSpPr/>
        <p:nvPr/>
      </p:nvGrpSpPr>
      <p:grpSpPr>
        <a:xfrm>
          <a:off x="0" y="0"/>
          <a:ext cx="0" cy="0"/>
          <a:chOff x="0" y="0"/>
          <a:chExt cx="0" cy="0"/>
        </a:xfrm>
      </p:grpSpPr>
      <p:sp>
        <p:nvSpPr>
          <p:cNvPr id="1727" name="Google Shape;1727;p31"/>
          <p:cNvSpPr txBox="1">
            <a:spLocks noGrp="1"/>
          </p:cNvSpPr>
          <p:nvPr>
            <p:ph type="ctrTitle"/>
          </p:nvPr>
        </p:nvSpPr>
        <p:spPr>
          <a:xfrm>
            <a:off x="311700" y="2571750"/>
            <a:ext cx="8520600" cy="1610400"/>
          </a:xfrm>
          <a:prstGeom prst="rect">
            <a:avLst/>
          </a:prstGeom>
        </p:spPr>
        <p:txBody>
          <a:bodyPr spcFirstLastPara="1" wrap="square" lIns="91425" tIns="91425" rIns="91425" bIns="91425" anchor="b" anchorCtr="0">
            <a:noAutofit/>
          </a:bodyPr>
          <a:lstStyle/>
          <a:p>
            <a:pPr marL="0" lvl="0" indent="0" algn="ctr" rtl="0">
              <a:lnSpc>
                <a:spcPct val="115000"/>
              </a:lnSpc>
              <a:spcBef>
                <a:spcPts val="1200"/>
              </a:spcBef>
              <a:spcAft>
                <a:spcPts val="0"/>
              </a:spcAft>
              <a:buNone/>
            </a:pPr>
            <a:r>
              <a:rPr lang="en" sz="2700" b="1" dirty="0">
                <a:solidFill>
                  <a:srgbClr val="000000"/>
                </a:solidFill>
                <a:latin typeface="Comfortaa"/>
                <a:ea typeface="Comfortaa"/>
                <a:cs typeface="Comfortaa"/>
                <a:sym typeface="Comfortaa"/>
              </a:rPr>
              <a:t>Recognition of Tomato Leaf Disease Utilizing improved Efficient V2 Convolutional Neural Networks</a:t>
            </a:r>
            <a:endParaRPr sz="2700" b="1" dirty="0">
              <a:solidFill>
                <a:srgbClr val="000000"/>
              </a:solidFill>
              <a:latin typeface="Comfortaa"/>
              <a:ea typeface="Comfortaa"/>
              <a:cs typeface="Comfortaa"/>
              <a:sym typeface="Comfortaa"/>
            </a:endParaRPr>
          </a:p>
          <a:p>
            <a:pPr marL="0" lvl="0" indent="0" algn="ctr" rtl="0">
              <a:spcBef>
                <a:spcPts val="120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40"/>
          <p:cNvSpPr txBox="1">
            <a:spLocks noGrp="1"/>
          </p:cNvSpPr>
          <p:nvPr>
            <p:ph type="body" idx="1"/>
          </p:nvPr>
        </p:nvSpPr>
        <p:spPr>
          <a:xfrm>
            <a:off x="716900" y="502173"/>
            <a:ext cx="7704000" cy="38997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endParaRPr sz="1200">
              <a:latin typeface="Comfortaa"/>
              <a:ea typeface="Comfortaa"/>
              <a:cs typeface="Comfortaa"/>
              <a:sym typeface="Comfortaa"/>
            </a:endParaRPr>
          </a:p>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The proposed Efficient Net V2 parameters, and pooling procedures are important for efficient connectivity and data handling. A 1x1 convolutional layer (the bottleneck layer) is thought to reduce the number of parameters determined at each level before a bigger kernel convolution filter is employed.</a:t>
            </a:r>
            <a:endParaRPr sz="1200">
              <a:latin typeface="Comfortaa"/>
              <a:ea typeface="Comfortaa"/>
              <a:cs typeface="Comfortaa"/>
              <a:sym typeface="Comfortaa"/>
            </a:endParaRPr>
          </a:p>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 The 11 convolution layer further increases the network's depth, and the ReLU non-linearity activation function further enhances the performance. </a:t>
            </a:r>
            <a:endParaRPr sz="1200">
              <a:latin typeface="Comfortaa"/>
              <a:ea typeface="Comfortaa"/>
              <a:cs typeface="Comfortaa"/>
              <a:sym typeface="Comfortaa"/>
            </a:endParaRPr>
          </a:p>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The pooling layer swaps out completely linked layers for mediocre ones, reducing the need for parameters and resulting in an 11% increase in training size. </a:t>
            </a:r>
            <a:endParaRPr sz="1200">
              <a:latin typeface="Comfortaa"/>
              <a:ea typeface="Comfortaa"/>
              <a:cs typeface="Comfortaa"/>
              <a:sym typeface="Comfortaa"/>
            </a:endParaRPr>
          </a:p>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The proposed model makes key alterations such as using the Adam optimizer, providing the feature bank of a more comprehensive and expansive module, normalising the Auxiliary classifier's fully linked layer, and regularising Label Smoothing to alleviate a representational bottleneck.</a:t>
            </a:r>
            <a:endParaRPr sz="1200">
              <a:latin typeface="Comfortaa"/>
              <a:ea typeface="Comfortaa"/>
              <a:cs typeface="Comfortaa"/>
              <a:sym typeface="Comfortaa"/>
            </a:endParaRPr>
          </a:p>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4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rgbClr val="252525"/>
                </a:solidFill>
                <a:latin typeface="Comfortaa"/>
                <a:ea typeface="Comfortaa"/>
                <a:cs typeface="Comfortaa"/>
                <a:sym typeface="Comfortaa"/>
              </a:rPr>
              <a:t>The resulting class is the one with the highest softmax probability.</a:t>
            </a:r>
            <a:endParaRPr sz="3300" b="1">
              <a:latin typeface="Comfortaa"/>
              <a:ea typeface="Comfortaa"/>
              <a:cs typeface="Comfortaa"/>
              <a:sym typeface="Comfortaa"/>
            </a:endParaRPr>
          </a:p>
        </p:txBody>
      </p:sp>
      <p:sp>
        <p:nvSpPr>
          <p:cNvPr id="1788" name="Google Shape;1788;p41"/>
          <p:cNvSpPr txBox="1">
            <a:spLocks noGrp="1"/>
          </p:cNvSpPr>
          <p:nvPr>
            <p:ph type="body" idx="1"/>
          </p:nvPr>
        </p:nvSpPr>
        <p:spPr>
          <a:xfrm>
            <a:off x="1231498" y="4336950"/>
            <a:ext cx="6681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Comfortaa"/>
                <a:ea typeface="Comfortaa"/>
                <a:cs typeface="Comfortaa"/>
                <a:sym typeface="Comfortaa"/>
              </a:rPr>
              <a:t>Fig.2 A Comparative analysis on the several DL designs in terms of layer count and parameters</a:t>
            </a:r>
            <a:endParaRPr sz="1500">
              <a:latin typeface="Comfortaa"/>
              <a:ea typeface="Comfortaa"/>
              <a:cs typeface="Comfortaa"/>
              <a:sym typeface="Comfortaa"/>
            </a:endParaRPr>
          </a:p>
        </p:txBody>
      </p:sp>
      <p:pic>
        <p:nvPicPr>
          <p:cNvPr id="1789" name="Google Shape;1789;p41"/>
          <p:cNvPicPr preferRelativeResize="0"/>
          <p:nvPr/>
        </p:nvPicPr>
        <p:blipFill>
          <a:blip r:embed="rId3">
            <a:alphaModFix/>
          </a:blip>
          <a:stretch>
            <a:fillRect/>
          </a:stretch>
        </p:blipFill>
        <p:spPr>
          <a:xfrm>
            <a:off x="1231487" y="1035863"/>
            <a:ext cx="6681025" cy="3179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42"/>
          <p:cNvSpPr txBox="1">
            <a:spLocks noGrp="1"/>
          </p:cNvSpPr>
          <p:nvPr>
            <p:ph type="body" idx="1"/>
          </p:nvPr>
        </p:nvSpPr>
        <p:spPr>
          <a:xfrm>
            <a:off x="1194175" y="513250"/>
            <a:ext cx="6790500" cy="39195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300">
                <a:solidFill>
                  <a:srgbClr val="252525"/>
                </a:solidFill>
                <a:latin typeface="Comfortaa"/>
                <a:ea typeface="Comfortaa"/>
                <a:cs typeface="Comfortaa"/>
                <a:sym typeface="Comfortaa"/>
              </a:rPr>
              <a:t>Although the current Efficient Net V2 makes use of factorised convolutions, smaller convolutions, asymmetric convolutions, and an auxiliary classifier, the proposed model makes the following key alterations:</a:t>
            </a:r>
            <a:endParaRPr sz="1300">
              <a:solidFill>
                <a:srgbClr val="252525"/>
              </a:solidFill>
              <a:latin typeface="Comfortaa"/>
              <a:ea typeface="Comfortaa"/>
              <a:cs typeface="Comfortaa"/>
              <a:sym typeface="Comfortaa"/>
            </a:endParaRPr>
          </a:p>
          <a:p>
            <a:pPr marL="457200" lvl="0" indent="-330200" algn="just" rtl="0">
              <a:lnSpc>
                <a:spcPct val="115000"/>
              </a:lnSpc>
              <a:spcBef>
                <a:spcPts val="1200"/>
              </a:spcBef>
              <a:spcAft>
                <a:spcPts val="0"/>
              </a:spcAft>
              <a:buClr>
                <a:srgbClr val="252525"/>
              </a:buClr>
              <a:buSzPts val="1600"/>
              <a:buFont typeface="Comfortaa"/>
              <a:buAutoNum type="arabicPeriod"/>
            </a:pPr>
            <a:r>
              <a:rPr lang="en" sz="1300">
                <a:solidFill>
                  <a:srgbClr val="252525"/>
                </a:solidFill>
                <a:latin typeface="Comfortaa"/>
                <a:ea typeface="Comfortaa"/>
                <a:cs typeface="Comfortaa"/>
                <a:sym typeface="Comfortaa"/>
              </a:rPr>
              <a:t>Using the Adam optimizer, which combines the benefits of the stochastic gradient (SGDM) and the root mean square propagation (RMSprop) optimizer, instead of the RMSprop optimizer . The feature bank of a more comprehensive and expansive module can help alleviate a representational bottleneck. Information loss will be avoided as a result of this.</a:t>
            </a:r>
            <a:endParaRPr sz="1300">
              <a:solidFill>
                <a:srgbClr val="252525"/>
              </a:solidFill>
              <a:latin typeface="Comfortaa"/>
              <a:ea typeface="Comfortaa"/>
              <a:cs typeface="Comfortaa"/>
              <a:sym typeface="Comfortaa"/>
            </a:endParaRPr>
          </a:p>
          <a:p>
            <a:pPr marL="457200" lvl="0" indent="-330200" algn="just" rtl="0">
              <a:lnSpc>
                <a:spcPct val="115000"/>
              </a:lnSpc>
              <a:spcBef>
                <a:spcPts val="0"/>
              </a:spcBef>
              <a:spcAft>
                <a:spcPts val="0"/>
              </a:spcAft>
              <a:buClr>
                <a:srgbClr val="252525"/>
              </a:buClr>
              <a:buSzPts val="1600"/>
              <a:buFont typeface="Comfortaa"/>
              <a:buAutoNum type="arabicPeriod"/>
            </a:pPr>
            <a:r>
              <a:rPr lang="en" sz="1300">
                <a:solidFill>
                  <a:srgbClr val="252525"/>
                </a:solidFill>
                <a:latin typeface="Comfortaa"/>
                <a:ea typeface="Comfortaa"/>
                <a:cs typeface="Comfortaa"/>
                <a:sym typeface="Comfortaa"/>
              </a:rPr>
              <a:t>Batch normalisation in the Auxiliary classifier's fully linked layer</a:t>
            </a:r>
            <a:br>
              <a:rPr lang="en" sz="1300">
                <a:solidFill>
                  <a:srgbClr val="252525"/>
                </a:solidFill>
                <a:latin typeface="Comfortaa"/>
                <a:ea typeface="Comfortaa"/>
                <a:cs typeface="Comfortaa"/>
                <a:sym typeface="Comfortaa"/>
              </a:rPr>
            </a:br>
            <a:r>
              <a:rPr lang="en" sz="1300">
                <a:solidFill>
                  <a:srgbClr val="252525"/>
                </a:solidFill>
                <a:latin typeface="Comfortaa"/>
                <a:ea typeface="Comfortaa"/>
                <a:cs typeface="Comfortaa"/>
                <a:sym typeface="Comfortaa"/>
              </a:rPr>
              <a:t>Regularisation of Label Smoothing: It's a method for regularising a classifier through the estimation of label dropout's impact on the training process. It prevents the classifier from making false-positive predictions (over-fitting).</a:t>
            </a:r>
            <a:endParaRPr sz="1300">
              <a:solidFill>
                <a:srgbClr val="252525"/>
              </a:solidFill>
              <a:latin typeface="Comfortaa"/>
              <a:ea typeface="Comfortaa"/>
              <a:cs typeface="Comfortaa"/>
              <a:sym typeface="Comfortaa"/>
            </a:endParaRPr>
          </a:p>
          <a:p>
            <a:pPr marL="457200" lvl="0" indent="-330200" algn="just" rtl="0">
              <a:lnSpc>
                <a:spcPct val="115000"/>
              </a:lnSpc>
              <a:spcBef>
                <a:spcPts val="0"/>
              </a:spcBef>
              <a:spcAft>
                <a:spcPts val="0"/>
              </a:spcAft>
              <a:buClr>
                <a:srgbClr val="252525"/>
              </a:buClr>
              <a:buSzPts val="1600"/>
              <a:buFont typeface="Comfortaa"/>
              <a:buAutoNum type="arabicPeriod"/>
            </a:pPr>
            <a:r>
              <a:rPr lang="en" sz="1300">
                <a:solidFill>
                  <a:srgbClr val="252525"/>
                </a:solidFill>
                <a:latin typeface="Comfortaa"/>
                <a:ea typeface="Comfortaa"/>
                <a:cs typeface="Comfortaa"/>
                <a:sym typeface="Comfortaa"/>
              </a:rPr>
              <a:t>Training and testing label mappings are one-to-one. This is also known as "mapping" from the source to the desired destination.</a:t>
            </a:r>
            <a:endParaRPr sz="1300">
              <a:solidFill>
                <a:srgbClr val="252525"/>
              </a:solidFill>
              <a:latin typeface="Comfortaa"/>
              <a:ea typeface="Comfortaa"/>
              <a:cs typeface="Comfortaa"/>
              <a:sym typeface="Comfortaa"/>
            </a:endParaRPr>
          </a:p>
          <a:p>
            <a:pPr marL="0" lvl="0" indent="0" algn="ctr" rtl="0">
              <a:spcBef>
                <a:spcPts val="12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43"/>
          <p:cNvSpPr txBox="1">
            <a:spLocks noGrp="1"/>
          </p:cNvSpPr>
          <p:nvPr>
            <p:ph type="title"/>
          </p:nvPr>
        </p:nvSpPr>
        <p:spPr>
          <a:xfrm>
            <a:off x="720000" y="391700"/>
            <a:ext cx="7704000" cy="5916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3200" b="1">
                <a:latin typeface="Comfortaa"/>
                <a:ea typeface="Comfortaa"/>
                <a:cs typeface="Comfortaa"/>
                <a:sym typeface="Comfortaa"/>
              </a:rPr>
              <a:t>Results</a:t>
            </a:r>
            <a:endParaRPr sz="3200" b="1">
              <a:latin typeface="Comfortaa"/>
              <a:ea typeface="Comfortaa"/>
              <a:cs typeface="Comfortaa"/>
              <a:sym typeface="Comfortaa"/>
            </a:endParaRPr>
          </a:p>
          <a:p>
            <a:pPr marL="0" lvl="0" indent="0" algn="ctr" rtl="0">
              <a:spcBef>
                <a:spcPts val="1200"/>
              </a:spcBef>
              <a:spcAft>
                <a:spcPts val="0"/>
              </a:spcAft>
              <a:buNone/>
            </a:pPr>
            <a:endParaRPr/>
          </a:p>
        </p:txBody>
      </p:sp>
      <p:sp>
        <p:nvSpPr>
          <p:cNvPr id="1800" name="Google Shape;1800;p43"/>
          <p:cNvSpPr txBox="1">
            <a:spLocks noGrp="1"/>
          </p:cNvSpPr>
          <p:nvPr>
            <p:ph type="body" idx="1"/>
          </p:nvPr>
        </p:nvSpPr>
        <p:spPr>
          <a:xfrm>
            <a:off x="975450" y="1091725"/>
            <a:ext cx="7193100" cy="39660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1200">
                <a:solidFill>
                  <a:srgbClr val="000000"/>
                </a:solidFill>
                <a:latin typeface="Comfortaa"/>
                <a:ea typeface="Comfortaa"/>
                <a:cs typeface="Comfortaa"/>
                <a:sym typeface="Comfortaa"/>
              </a:rPr>
              <a:t>The new network uses inception layers and forward learning to train with minimal input data. Transfer learning improves generalization in another task by using information from a prior assignment. During this phase, the last layers are replaced with new ones like the linked layer and softmax classifier.</a:t>
            </a:r>
            <a:endParaRPr sz="1200">
              <a:solidFill>
                <a:srgbClr val="252525"/>
              </a:solidFill>
              <a:latin typeface="Comfortaa"/>
              <a:ea typeface="Comfortaa"/>
              <a:cs typeface="Comfortaa"/>
              <a:sym typeface="Comfortaa"/>
            </a:endParaRPr>
          </a:p>
          <a:p>
            <a:pPr marL="0" lvl="0" indent="0" algn="ctr" rtl="0">
              <a:lnSpc>
                <a:spcPct val="115000"/>
              </a:lnSpc>
              <a:spcBef>
                <a:spcPts val="1200"/>
              </a:spcBef>
              <a:spcAft>
                <a:spcPts val="1000"/>
              </a:spcAft>
              <a:buNone/>
            </a:pPr>
            <a:r>
              <a:rPr lang="en" sz="1200">
                <a:solidFill>
                  <a:srgbClr val="252525"/>
                </a:solidFill>
                <a:latin typeface="Comfortaa"/>
                <a:ea typeface="Comfortaa"/>
                <a:cs typeface="Comfortaa"/>
                <a:sym typeface="Comfortaa"/>
              </a:rPr>
              <a:t>The training period is set to 100 iterations, at which point the accuracy of the model is checked. The default batch size of 32 means that 32 values will be processed simultaneously. The network uses a drop-out layer with a factor of 0.5 over three layers. During the back pass, weights are not updated and activation of downstream neurons is repressed at regular intervals of 50 epochs. The network's maximum learning rate is increased by this fall factor at this time of year. CNNs are trained using an Adam algorithm and adjustment weights, with a batch size of 128 for each iteration. Padding is performed throughout the sequence, L2 Regularisation is set to 0.0001, and the proposed design model's training error is diminished. The experiment's average training and testing accuracy is 99% with 0.017 loss, and the proposed model outperforms Efficient V3 by 0.84 and 0.8 %.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graphicFrame>
        <p:nvGraphicFramePr>
          <p:cNvPr id="1805" name="Google Shape;1805;p44"/>
          <p:cNvGraphicFramePr/>
          <p:nvPr>
            <p:extLst>
              <p:ext uri="{D42A27DB-BD31-4B8C-83A1-F6EECF244321}">
                <p14:modId xmlns:p14="http://schemas.microsoft.com/office/powerpoint/2010/main" val="252758026"/>
              </p:ext>
            </p:extLst>
          </p:nvPr>
        </p:nvGraphicFramePr>
        <p:xfrm>
          <a:off x="623950" y="359861"/>
          <a:ext cx="7896100" cy="4743096"/>
        </p:xfrm>
        <a:graphic>
          <a:graphicData uri="http://schemas.openxmlformats.org/drawingml/2006/table">
            <a:tbl>
              <a:tblPr>
                <a:noFill/>
                <a:tableStyleId>{26F2018C-A942-4083-8010-85CCE9610086}</a:tableStyleId>
              </a:tblPr>
              <a:tblGrid>
                <a:gridCol w="3948050">
                  <a:extLst>
                    <a:ext uri="{9D8B030D-6E8A-4147-A177-3AD203B41FA5}">
                      <a16:colId xmlns:a16="http://schemas.microsoft.com/office/drawing/2014/main" val="20000"/>
                    </a:ext>
                  </a:extLst>
                </a:gridCol>
                <a:gridCol w="3948050">
                  <a:extLst>
                    <a:ext uri="{9D8B030D-6E8A-4147-A177-3AD203B41FA5}">
                      <a16:colId xmlns:a16="http://schemas.microsoft.com/office/drawing/2014/main" val="20001"/>
                    </a:ext>
                  </a:extLst>
                </a:gridCol>
              </a:tblGrid>
              <a:tr h="319600">
                <a:tc>
                  <a:txBody>
                    <a:bodyPr/>
                    <a:lstStyle/>
                    <a:p>
                      <a:pPr marL="0" lvl="0" indent="0" algn="ctr" rtl="0">
                        <a:lnSpc>
                          <a:spcPct val="115000"/>
                        </a:lnSpc>
                        <a:spcBef>
                          <a:spcPts val="1200"/>
                        </a:spcBef>
                        <a:spcAft>
                          <a:spcPts val="0"/>
                        </a:spcAft>
                        <a:buNone/>
                      </a:pPr>
                      <a:r>
                        <a:rPr lang="en" sz="1300">
                          <a:latin typeface="Comfortaa"/>
                          <a:ea typeface="Comfortaa"/>
                          <a:cs typeface="Comfortaa"/>
                          <a:sym typeface="Comfortaa"/>
                        </a:rPr>
                        <a:t>Parameters</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300">
                          <a:latin typeface="Comfortaa"/>
                          <a:ea typeface="Comfortaa"/>
                          <a:cs typeface="Comfortaa"/>
                          <a:sym typeface="Comfortaa"/>
                        </a:rPr>
                        <a:t>Value</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19600">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Training Epoch</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100</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19600">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Batch Size</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32</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19600">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Drop out</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0.5</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19600">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Learning rate</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0.0001</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19600">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Solver</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Adam</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19600">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Validation Frequency</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50</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19600">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Minimum Batch Size</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128</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19600">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Sequence Length</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Max</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19600">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Sequence Padding</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Zero</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19600">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L2 Regularization</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0.0001</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19600">
                <a:tc>
                  <a:txBody>
                    <a:bodyPr/>
                    <a:lstStyle/>
                    <a:p>
                      <a:pPr marL="0" lvl="0" indent="0" algn="l" rtl="0">
                        <a:lnSpc>
                          <a:spcPct val="115000"/>
                        </a:lnSpc>
                        <a:spcBef>
                          <a:spcPts val="1200"/>
                        </a:spcBef>
                        <a:spcAft>
                          <a:spcPts val="0"/>
                        </a:spcAft>
                        <a:buNone/>
                      </a:pPr>
                      <a:r>
                        <a:rPr lang="en" sz="1300">
                          <a:latin typeface="Comfortaa"/>
                          <a:ea typeface="Comfortaa"/>
                          <a:cs typeface="Comfortaa"/>
                          <a:sym typeface="Comfortaa"/>
                        </a:rPr>
                        <a:t>Gradient Threshold</a:t>
                      </a:r>
                      <a:endParaRPr sz="130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300" dirty="0">
                          <a:latin typeface="Comfortaa"/>
                          <a:ea typeface="Comfortaa"/>
                          <a:cs typeface="Comfortaa"/>
                          <a:sym typeface="Comfortaa"/>
                        </a:rPr>
                        <a:t>Infinity</a:t>
                      </a:r>
                      <a:endParaRPr sz="1300" dirty="0">
                        <a:latin typeface="Comfortaa"/>
                        <a:ea typeface="Comfortaa"/>
                        <a:cs typeface="Comfortaa"/>
                        <a:sym typeface="Comfortaa"/>
                      </a:endParaRPr>
                    </a:p>
                  </a:txBody>
                  <a:tcPr marL="68575" marR="68575" marT="91425" marB="914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1806" name="Google Shape;1806;p44"/>
          <p:cNvSpPr txBox="1"/>
          <p:nvPr/>
        </p:nvSpPr>
        <p:spPr>
          <a:xfrm>
            <a:off x="3043474" y="-135644"/>
            <a:ext cx="2842975" cy="99101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600" dirty="0">
                <a:latin typeface="Comfortaa SemiBold"/>
                <a:ea typeface="Comfortaa SemiBold"/>
                <a:cs typeface="Comfortaa SemiBold"/>
                <a:sym typeface="Comfortaa SemiBold"/>
              </a:rPr>
              <a:t>Table 1. Training Details</a:t>
            </a:r>
            <a:endParaRPr sz="1600" dirty="0">
              <a:latin typeface="Comfortaa SemiBold"/>
              <a:ea typeface="Comfortaa SemiBold"/>
              <a:cs typeface="Comfortaa SemiBold"/>
              <a:sym typeface="Comfortaa SemiBold"/>
            </a:endParaRPr>
          </a:p>
          <a:p>
            <a:pPr marL="0" lvl="0" indent="0" algn="ctr" rtl="0">
              <a:spcBef>
                <a:spcPts val="1200"/>
              </a:spcBef>
              <a:spcAft>
                <a:spcPts val="0"/>
              </a:spcAft>
              <a:buNone/>
            </a:pPr>
            <a:endParaRPr dirty="0">
              <a:latin typeface="Cabin"/>
              <a:ea typeface="Cabin"/>
              <a:cs typeface="Cabin"/>
              <a:sym typeface="Cabi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45"/>
          <p:cNvSpPr txBox="1">
            <a:spLocks noGrp="1"/>
          </p:cNvSpPr>
          <p:nvPr>
            <p:ph type="body" idx="1"/>
          </p:nvPr>
        </p:nvSpPr>
        <p:spPr>
          <a:xfrm>
            <a:off x="642550" y="4101952"/>
            <a:ext cx="7704000" cy="747300"/>
          </a:xfrm>
          <a:prstGeom prst="rect">
            <a:avLst/>
          </a:prstGeom>
        </p:spPr>
        <p:txBody>
          <a:bodyPr spcFirstLastPara="1" wrap="square" lIns="91425" tIns="91425" rIns="91425" bIns="91425" anchor="ctr" anchorCtr="0">
            <a:noAutofit/>
          </a:bodyPr>
          <a:lstStyle/>
          <a:p>
            <a:pPr marL="0" lvl="0" indent="0" algn="ctr" rtl="0">
              <a:lnSpc>
                <a:spcPct val="115000"/>
              </a:lnSpc>
              <a:spcBef>
                <a:spcPts val="1200"/>
              </a:spcBef>
              <a:spcAft>
                <a:spcPts val="0"/>
              </a:spcAft>
              <a:buNone/>
            </a:pPr>
            <a:r>
              <a:rPr lang="en" sz="1200">
                <a:solidFill>
                  <a:srgbClr val="000000"/>
                </a:solidFill>
                <a:latin typeface="Comfortaa"/>
                <a:ea typeface="Comfortaa"/>
                <a:cs typeface="Comfortaa"/>
                <a:sym typeface="Comfortaa"/>
              </a:rPr>
              <a:t>Fig. 3 Sample result of the Overall head</a:t>
            </a:r>
            <a:endParaRPr sz="1200">
              <a:solidFill>
                <a:srgbClr val="000000"/>
              </a:solidFill>
              <a:latin typeface="Comfortaa"/>
              <a:ea typeface="Comfortaa"/>
              <a:cs typeface="Comfortaa"/>
              <a:sym typeface="Comfortaa"/>
            </a:endParaRPr>
          </a:p>
          <a:p>
            <a:pPr marL="0" lvl="0" indent="0" algn="ctr" rtl="0">
              <a:spcBef>
                <a:spcPts val="1200"/>
              </a:spcBef>
              <a:spcAft>
                <a:spcPts val="0"/>
              </a:spcAft>
              <a:buNone/>
            </a:pPr>
            <a:endParaRPr/>
          </a:p>
        </p:txBody>
      </p:sp>
      <p:pic>
        <p:nvPicPr>
          <p:cNvPr id="1812" name="Google Shape;1812;p45"/>
          <p:cNvPicPr preferRelativeResize="0"/>
          <p:nvPr/>
        </p:nvPicPr>
        <p:blipFill>
          <a:blip r:embed="rId3">
            <a:alphaModFix/>
          </a:blip>
          <a:stretch>
            <a:fillRect/>
          </a:stretch>
        </p:blipFill>
        <p:spPr>
          <a:xfrm>
            <a:off x="1226050" y="656775"/>
            <a:ext cx="6691901" cy="323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46"/>
          <p:cNvSpPr txBox="1">
            <a:spLocks noGrp="1"/>
          </p:cNvSpPr>
          <p:nvPr>
            <p:ph type="body" idx="1"/>
          </p:nvPr>
        </p:nvSpPr>
        <p:spPr>
          <a:xfrm>
            <a:off x="720000" y="4285150"/>
            <a:ext cx="7704000" cy="387000"/>
          </a:xfrm>
          <a:prstGeom prst="rect">
            <a:avLst/>
          </a:prstGeom>
        </p:spPr>
        <p:txBody>
          <a:bodyPr spcFirstLastPara="1" wrap="square" lIns="91425" tIns="91425" rIns="91425" bIns="91425" anchor="ctr" anchorCtr="0">
            <a:noAutofit/>
          </a:bodyPr>
          <a:lstStyle/>
          <a:p>
            <a:pPr marL="0" lvl="0" indent="0" algn="ctr" rtl="0">
              <a:lnSpc>
                <a:spcPct val="115000"/>
              </a:lnSpc>
              <a:spcBef>
                <a:spcPts val="1200"/>
              </a:spcBef>
              <a:spcAft>
                <a:spcPts val="0"/>
              </a:spcAft>
              <a:buNone/>
            </a:pPr>
            <a:r>
              <a:rPr lang="en" sz="1200">
                <a:solidFill>
                  <a:srgbClr val="000000"/>
                </a:solidFill>
                <a:latin typeface="Comfortaa"/>
                <a:ea typeface="Comfortaa"/>
                <a:cs typeface="Comfortaa"/>
                <a:sym typeface="Comfortaa"/>
              </a:rPr>
              <a:t>Fig. 4 Comparing the performance of various DL architectures.</a:t>
            </a:r>
            <a:endParaRPr sz="1200">
              <a:solidFill>
                <a:srgbClr val="000000"/>
              </a:solidFill>
              <a:latin typeface="Comfortaa"/>
              <a:ea typeface="Comfortaa"/>
              <a:cs typeface="Comfortaa"/>
              <a:sym typeface="Comfortaa"/>
            </a:endParaRPr>
          </a:p>
          <a:p>
            <a:pPr marL="0" lvl="0" indent="0" algn="ctr" rtl="0">
              <a:spcBef>
                <a:spcPts val="1200"/>
              </a:spcBef>
              <a:spcAft>
                <a:spcPts val="0"/>
              </a:spcAft>
              <a:buNone/>
            </a:pPr>
            <a:endParaRPr/>
          </a:p>
        </p:txBody>
      </p:sp>
      <p:pic>
        <p:nvPicPr>
          <p:cNvPr id="1818" name="Google Shape;1818;p46"/>
          <p:cNvPicPr preferRelativeResize="0"/>
          <p:nvPr/>
        </p:nvPicPr>
        <p:blipFill>
          <a:blip r:embed="rId3">
            <a:alphaModFix/>
          </a:blip>
          <a:stretch>
            <a:fillRect/>
          </a:stretch>
        </p:blipFill>
        <p:spPr>
          <a:xfrm>
            <a:off x="1324050" y="616725"/>
            <a:ext cx="6495899" cy="3223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4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a:latin typeface="Comfortaa"/>
                <a:ea typeface="Comfortaa"/>
                <a:cs typeface="Comfortaa"/>
                <a:sym typeface="Comfortaa"/>
              </a:rPr>
              <a:t>Conclusion</a:t>
            </a:r>
            <a:endParaRPr sz="5200" b="1">
              <a:latin typeface="Comfortaa"/>
              <a:ea typeface="Comfortaa"/>
              <a:cs typeface="Comfortaa"/>
              <a:sym typeface="Comfortaa"/>
            </a:endParaRPr>
          </a:p>
        </p:txBody>
      </p:sp>
      <p:sp>
        <p:nvSpPr>
          <p:cNvPr id="1824" name="Google Shape;1824;p47"/>
          <p:cNvSpPr txBox="1">
            <a:spLocks noGrp="1"/>
          </p:cNvSpPr>
          <p:nvPr>
            <p:ph type="body" idx="1"/>
          </p:nvPr>
        </p:nvSpPr>
        <p:spPr>
          <a:xfrm>
            <a:off x="212350" y="914450"/>
            <a:ext cx="8417400" cy="3373500"/>
          </a:xfrm>
          <a:prstGeom prst="rect">
            <a:avLst/>
          </a:prstGeom>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None/>
            </a:pPr>
            <a:r>
              <a:rPr lang="en" sz="1200">
                <a:solidFill>
                  <a:srgbClr val="000000"/>
                </a:solidFill>
                <a:latin typeface="Comfortaa"/>
                <a:ea typeface="Comfortaa"/>
                <a:cs typeface="Comfortaa"/>
                <a:sym typeface="Comfortaa"/>
              </a:rPr>
              <a:t>This paper presents an enhanced version of the EfficientNet-v2 model for disease identification in tomato leaves. The proposed approach employs a transfer learning strategy derived from a modified version of EfficientNet-v2 on the tomato dataset in an effort to improve performance with fewer parameters. In experiments, the proposed model achieved an accuracy of 99.2% by splitting the tomato dataset into 90/10 subgroups. Measuring accuracy and prediction, the recommended deep-learning model improves upon the state-of-the-art by a mean of 6%. Transfer learning and data augmentation techniques can help with insufficient datasets, non-ideal robustness, symptom variations, image spectral variations, and adjusting the model's hyperparameters. This environment is ideal for investigating and applying DL approaches to the classification of plant diseases.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48"/>
          <p:cNvSpPr txBox="1">
            <a:spLocks noGrp="1"/>
          </p:cNvSpPr>
          <p:nvPr>
            <p:ph type="title"/>
          </p:nvPr>
        </p:nvSpPr>
        <p:spPr>
          <a:xfrm rot="-649">
            <a:off x="2188200" y="1928247"/>
            <a:ext cx="4767600" cy="12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300"/>
              <a:t>THANK YOU</a:t>
            </a:r>
            <a:endParaRPr sz="5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32"/>
          <p:cNvSpPr txBox="1">
            <a:spLocks noGrp="1"/>
          </p:cNvSpPr>
          <p:nvPr>
            <p:ph type="title"/>
          </p:nvPr>
        </p:nvSpPr>
        <p:spPr>
          <a:xfrm>
            <a:off x="720000" y="358400"/>
            <a:ext cx="7704000" cy="7776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1200"/>
              </a:spcAft>
              <a:buNone/>
            </a:pPr>
            <a:r>
              <a:rPr lang="en" sz="3200" b="1">
                <a:latin typeface="Comfortaa"/>
                <a:ea typeface="Comfortaa"/>
                <a:cs typeface="Comfortaa"/>
                <a:sym typeface="Comfortaa"/>
              </a:rPr>
              <a:t>Abstract</a:t>
            </a:r>
            <a:endParaRPr sz="2900" b="1"/>
          </a:p>
        </p:txBody>
      </p:sp>
      <p:sp>
        <p:nvSpPr>
          <p:cNvPr id="1736" name="Google Shape;1736;p32"/>
          <p:cNvSpPr txBox="1">
            <a:spLocks noGrp="1"/>
          </p:cNvSpPr>
          <p:nvPr>
            <p:ph type="body" idx="1"/>
          </p:nvPr>
        </p:nvSpPr>
        <p:spPr>
          <a:xfrm>
            <a:off x="720000" y="1136000"/>
            <a:ext cx="7704000" cy="35892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1200">
                <a:solidFill>
                  <a:srgbClr val="000000"/>
                </a:solidFill>
                <a:latin typeface="Comfortaa"/>
                <a:ea typeface="Comfortaa"/>
                <a:cs typeface="Comfortaa"/>
                <a:sym typeface="Comfortaa"/>
              </a:rPr>
              <a:t>It is aimed to identify the diseases affecting tomato plants by putting pictures of healthy and sick tomato plants into different groups using the modified version of Efficient Net V2. The most important findings demonstrated that the Efficient Net-V2 delivered an exceptional performance by achieving a 99.9% accuracy rate, indicating the potential for using CNN models to diagnose tomato diseases. This hybrid deep learning framework combines the best parts of deep residual networks and dense networks to reduce the number of training parameters while improving accuracy, sharing of information, and gradient. Existing networks were used to put the tomato dataset into groups, with the image attributes and hyper-parameters of the input images being changed.</a:t>
            </a:r>
            <a:endParaRPr sz="1200">
              <a:solidFill>
                <a:srgbClr val="000000"/>
              </a:solidFill>
              <a:latin typeface="Comfortaa"/>
              <a:ea typeface="Comfortaa"/>
              <a:cs typeface="Comfortaa"/>
              <a:sym typeface="Comfortaa"/>
            </a:endParaRPr>
          </a:p>
          <a:p>
            <a:pPr marL="0" lvl="0" indent="0" algn="ctr" rtl="0">
              <a:lnSpc>
                <a:spcPct val="115000"/>
              </a:lnSpc>
              <a:spcBef>
                <a:spcPts val="1200"/>
              </a:spcBef>
              <a:spcAft>
                <a:spcPts val="0"/>
              </a:spcAft>
              <a:buNone/>
            </a:pPr>
            <a:r>
              <a:rPr lang="en" sz="1200">
                <a:solidFill>
                  <a:srgbClr val="000000"/>
                </a:solidFill>
                <a:latin typeface="Comfortaa"/>
                <a:ea typeface="Comfortaa"/>
                <a:cs typeface="Comfortaa"/>
                <a:sym typeface="Comfortaa"/>
              </a:rPr>
              <a:t>Keywords – Tomato leaf disease, Deep learning, CNN, Efficient V2</a:t>
            </a:r>
            <a:endParaRPr sz="1200">
              <a:solidFill>
                <a:srgbClr val="000000"/>
              </a:solidFill>
              <a:latin typeface="Comfortaa"/>
              <a:ea typeface="Comfortaa"/>
              <a:cs typeface="Comfortaa"/>
              <a:sym typeface="Comfortaa"/>
            </a:endParaRPr>
          </a:p>
          <a:p>
            <a:pPr marL="0" lvl="0" indent="0" algn="ctr" rtl="0">
              <a:spcBef>
                <a:spcPts val="12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33"/>
          <p:cNvSpPr txBox="1">
            <a:spLocks noGrp="1"/>
          </p:cNvSpPr>
          <p:nvPr>
            <p:ph type="title"/>
          </p:nvPr>
        </p:nvSpPr>
        <p:spPr>
          <a:xfrm>
            <a:off x="720000" y="446175"/>
            <a:ext cx="7704000" cy="7302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1200"/>
              </a:spcAft>
              <a:buNone/>
            </a:pPr>
            <a:r>
              <a:rPr lang="en" sz="3200" b="1">
                <a:latin typeface="Comfortaa"/>
                <a:ea typeface="Comfortaa"/>
                <a:cs typeface="Comfortaa"/>
                <a:sym typeface="Comfortaa"/>
              </a:rPr>
              <a:t>Introduction</a:t>
            </a:r>
            <a:endParaRPr/>
          </a:p>
        </p:txBody>
      </p:sp>
      <p:sp>
        <p:nvSpPr>
          <p:cNvPr id="1742" name="Google Shape;1742;p33"/>
          <p:cNvSpPr txBox="1">
            <a:spLocks noGrp="1"/>
          </p:cNvSpPr>
          <p:nvPr>
            <p:ph type="body" idx="1"/>
          </p:nvPr>
        </p:nvSpPr>
        <p:spPr>
          <a:xfrm>
            <a:off x="896850" y="1272225"/>
            <a:ext cx="7350300" cy="34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mfortaa"/>
                <a:ea typeface="Comfortaa"/>
                <a:cs typeface="Comfortaa"/>
                <a:sym typeface="Comfortaa"/>
              </a:rPr>
              <a:t>Tomatoes are a major source of revenue in India, and their production is projected to reach 20 million metric tonnes of tomatoes annually. Early diagnosis of tomato leaf disease requires a reliable and efficient automated approach, which can be achieved through deep learning algorithms.</a:t>
            </a:r>
            <a:endParaRPr sz="1200">
              <a:latin typeface="Comfortaa"/>
              <a:ea typeface="Comfortaa"/>
              <a:cs typeface="Comfortaa"/>
              <a:sym typeface="Comfortaa"/>
            </a:endParaRPr>
          </a:p>
          <a:p>
            <a:pPr marL="0" lvl="0" indent="0" algn="ctr" rtl="0">
              <a:spcBef>
                <a:spcPts val="0"/>
              </a:spcBef>
              <a:spcAft>
                <a:spcPts val="0"/>
              </a:spcAft>
              <a:buNone/>
            </a:pPr>
            <a:endParaRPr sz="1200">
              <a:latin typeface="Comfortaa"/>
              <a:ea typeface="Comfortaa"/>
              <a:cs typeface="Comfortaa"/>
              <a:sym typeface="Comfortaa"/>
            </a:endParaRPr>
          </a:p>
          <a:p>
            <a:pPr marL="0" lvl="0" indent="0" algn="ctr" rtl="0">
              <a:spcBef>
                <a:spcPts val="0"/>
              </a:spcBef>
              <a:spcAft>
                <a:spcPts val="0"/>
              </a:spcAft>
              <a:buNone/>
            </a:pPr>
            <a:r>
              <a:rPr lang="en" sz="1200">
                <a:solidFill>
                  <a:srgbClr val="252525"/>
                </a:solidFill>
                <a:latin typeface="Comfortaa"/>
                <a:ea typeface="Comfortaa"/>
                <a:cs typeface="Comfortaa"/>
                <a:sym typeface="Comfortaa"/>
              </a:rPr>
              <a:t>Visual inspection by human specialists is required in traditional detection methods, which can be time-consuming and inaccurate. Because of this, early identification of tomato leaf disease requires a reliable and efficient automated approach.</a:t>
            </a:r>
            <a:r>
              <a:rPr lang="en" sz="1200">
                <a:solidFill>
                  <a:srgbClr val="000000"/>
                </a:solidFill>
                <a:latin typeface="Comfortaa"/>
                <a:ea typeface="Comfortaa"/>
                <a:cs typeface="Comfortaa"/>
                <a:sym typeface="Comfortaa"/>
              </a:rPr>
              <a:t> </a:t>
            </a:r>
            <a:r>
              <a:rPr lang="en" sz="1200">
                <a:solidFill>
                  <a:srgbClr val="252525"/>
                </a:solidFill>
                <a:latin typeface="Comfortaa"/>
                <a:ea typeface="Comfortaa"/>
                <a:cs typeface="Comfortaa"/>
                <a:sym typeface="Comfortaa"/>
              </a:rPr>
              <a:t>To gradually extract high-level characteristics from raw input, deep learning algorithms employ numerous layers of computation. From a different perspective, deep learning is the "computer modelling" or "automation" of the human learning process from a source (such as an image of a dog) to a learning goal (a dog). </a:t>
            </a:r>
            <a:endParaRPr sz="1200">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3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a:latin typeface="Comfortaa"/>
                <a:ea typeface="Comfortaa"/>
                <a:cs typeface="Comfortaa"/>
                <a:sym typeface="Comfortaa"/>
              </a:rPr>
              <a:t>Literature Survey</a:t>
            </a:r>
            <a:endParaRPr sz="3300" b="1">
              <a:latin typeface="Comfortaa"/>
              <a:ea typeface="Comfortaa"/>
              <a:cs typeface="Comfortaa"/>
              <a:sym typeface="Comfortaa"/>
            </a:endParaRPr>
          </a:p>
        </p:txBody>
      </p:sp>
      <p:sp>
        <p:nvSpPr>
          <p:cNvPr id="1748" name="Google Shape;1748;p34"/>
          <p:cNvSpPr txBox="1">
            <a:spLocks noGrp="1"/>
          </p:cNvSpPr>
          <p:nvPr>
            <p:ph type="body" idx="1"/>
          </p:nvPr>
        </p:nvSpPr>
        <p:spPr>
          <a:xfrm>
            <a:off x="720000" y="1313275"/>
            <a:ext cx="7704000" cy="313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252525"/>
                </a:solidFill>
                <a:latin typeface="Comfortaa"/>
                <a:ea typeface="Comfortaa"/>
                <a:cs typeface="Comfortaa"/>
                <a:sym typeface="Comfortaa"/>
              </a:rPr>
              <a:t>H. Li et al. proposed the method to identify illnesses in tomato leaves. The suggested approach successfully detected many tomato leaf diseases with high accuracy.</a:t>
            </a:r>
            <a:endParaRPr sz="1200">
              <a:solidFill>
                <a:srgbClr val="252525"/>
              </a:solidFill>
              <a:latin typeface="Comfortaa"/>
              <a:ea typeface="Comfortaa"/>
              <a:cs typeface="Comfortaa"/>
              <a:sym typeface="Comfortaa"/>
            </a:endParaRPr>
          </a:p>
          <a:p>
            <a:pPr marL="0" lvl="0" indent="0" algn="ctr" rtl="0">
              <a:spcBef>
                <a:spcPts val="0"/>
              </a:spcBef>
              <a:spcAft>
                <a:spcPts val="0"/>
              </a:spcAft>
              <a:buNone/>
            </a:pPr>
            <a:endParaRPr sz="1200">
              <a:solidFill>
                <a:srgbClr val="252525"/>
              </a:solidFill>
              <a:latin typeface="Comfortaa"/>
              <a:ea typeface="Comfortaa"/>
              <a:cs typeface="Comfortaa"/>
              <a:sym typeface="Comfortaa"/>
            </a:endParaRPr>
          </a:p>
          <a:p>
            <a:pPr marL="0" lvl="0" indent="0" algn="ctr" rtl="0">
              <a:spcBef>
                <a:spcPts val="0"/>
              </a:spcBef>
              <a:spcAft>
                <a:spcPts val="0"/>
              </a:spcAft>
              <a:buNone/>
            </a:pPr>
            <a:r>
              <a:rPr lang="en" sz="1200">
                <a:latin typeface="Comfortaa"/>
                <a:ea typeface="Comfortaa"/>
                <a:cs typeface="Comfortaa"/>
                <a:sym typeface="Comfortaa"/>
              </a:rPr>
              <a:t>Wang et al.'s study compared several deep-learning methods for identifying illnesses in Tomato leaves, finding that not all approaches were equally useful. Deep learning is a powerful tool that can be used to extract classification tasks from a deep network. Common applications include identification and categorization of images and other objects. Three different CNN models (Resnet-50, Inception V2, and MobileNet-V1) were used to develop a system for detecting diseases and pests in banana leaves.</a:t>
            </a:r>
            <a:endParaRPr sz="1200">
              <a:latin typeface="Comfortaa"/>
              <a:ea typeface="Comfortaa"/>
              <a:cs typeface="Comfortaa"/>
              <a:sym typeface="Comfortaa"/>
            </a:endParaRPr>
          </a:p>
          <a:p>
            <a:pPr marL="0" lvl="0" indent="0" algn="ctr" rtl="0">
              <a:spcBef>
                <a:spcPts val="0"/>
              </a:spcBef>
              <a:spcAft>
                <a:spcPts val="0"/>
              </a:spcAft>
              <a:buNone/>
            </a:pPr>
            <a:endParaRPr sz="1200">
              <a:latin typeface="Comfortaa"/>
              <a:ea typeface="Comfortaa"/>
              <a:cs typeface="Comfortaa"/>
              <a:sym typeface="Comfortaa"/>
            </a:endParaRPr>
          </a:p>
          <a:p>
            <a:pPr marL="0" lvl="0" indent="0" algn="ctr" rtl="0">
              <a:spcBef>
                <a:spcPts val="0"/>
              </a:spcBef>
              <a:spcAft>
                <a:spcPts val="0"/>
              </a:spcAft>
              <a:buNone/>
            </a:pPr>
            <a:r>
              <a:rPr lang="en" sz="1200">
                <a:latin typeface="Comfortaa"/>
                <a:ea typeface="Comfortaa"/>
                <a:cs typeface="Comfortaa"/>
                <a:sym typeface="Comfortaa"/>
              </a:rPr>
              <a:t>Sangeetha. R et al. developed a neural network for identifying and categorising tomato leaf states via transfer learning, with 95.75% accuracy attained via an AlexNet-based deep learning mechanism.</a:t>
            </a:r>
            <a:endParaRPr sz="1200">
              <a:latin typeface="Comfortaa"/>
              <a:ea typeface="Comfortaa"/>
              <a:cs typeface="Comfortaa"/>
              <a:sym typeface="Comfortaa"/>
            </a:endParaRPr>
          </a:p>
          <a:p>
            <a:pPr marL="0" lvl="0" indent="0" algn="ctr" rtl="0">
              <a:spcBef>
                <a:spcPts val="0"/>
              </a:spcBef>
              <a:spcAft>
                <a:spcPts val="0"/>
              </a:spcAft>
              <a:buNone/>
            </a:pPr>
            <a:endParaRPr sz="1200">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35"/>
          <p:cNvSpPr txBox="1">
            <a:spLocks noGrp="1"/>
          </p:cNvSpPr>
          <p:nvPr>
            <p:ph type="body" idx="1"/>
          </p:nvPr>
        </p:nvSpPr>
        <p:spPr>
          <a:xfrm>
            <a:off x="720000" y="800826"/>
            <a:ext cx="7704000" cy="3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fortaa"/>
                <a:ea typeface="Comfortaa"/>
                <a:cs typeface="Comfortaa"/>
                <a:sym typeface="Comfortaa"/>
              </a:rPr>
              <a:t>The Deep Leaf Disease Prediction Framework (DLDPF) is a framework that combines CNN with AlexNet and Google Neural Network cascade inception to automatically predict lead diseases. It is based on Cascade-inception-based deep CNN with transfer learning and is built with the help of Keras, TensorFlow, and Python data science platform. A lot of deep learning models, such as AlexNet, GoogLeNet, VGGNet-16, and ResNet-20, are compared to the DLDPF framework. Apple leaf datasets are used to analyse the results of the experiment.</a:t>
            </a:r>
            <a:endParaRPr>
              <a:latin typeface="Comfortaa"/>
              <a:ea typeface="Comfortaa"/>
              <a:cs typeface="Comfortaa"/>
              <a:sym typeface="Comfortaa"/>
            </a:endParaRPr>
          </a:p>
          <a:p>
            <a:pPr marL="0" lvl="0" indent="0" algn="ctr" rtl="0">
              <a:spcBef>
                <a:spcPts val="0"/>
              </a:spcBef>
              <a:spcAft>
                <a:spcPts val="0"/>
              </a:spcAft>
              <a:buNone/>
            </a:pPr>
            <a:endParaRPr>
              <a:latin typeface="Comfortaa"/>
              <a:ea typeface="Comfortaa"/>
              <a:cs typeface="Comfortaa"/>
              <a:sym typeface="Comfortaa"/>
            </a:endParaRPr>
          </a:p>
          <a:p>
            <a:pPr marL="0" lvl="0" indent="0" algn="ctr" rtl="0">
              <a:spcBef>
                <a:spcPts val="0"/>
              </a:spcBef>
              <a:spcAft>
                <a:spcPts val="0"/>
              </a:spcAft>
              <a:buNone/>
            </a:pPr>
            <a:endParaRPr>
              <a:latin typeface="Comfortaa"/>
              <a:ea typeface="Comfortaa"/>
              <a:cs typeface="Comfortaa"/>
              <a:sym typeface="Comfortaa"/>
            </a:endParaRPr>
          </a:p>
          <a:p>
            <a:pPr marL="0" lvl="0" indent="0" algn="ctr" rtl="0">
              <a:spcBef>
                <a:spcPts val="0"/>
              </a:spcBef>
              <a:spcAft>
                <a:spcPts val="0"/>
              </a:spcAft>
              <a:buNone/>
            </a:pPr>
            <a:r>
              <a:rPr lang="en">
                <a:latin typeface="Comfortaa"/>
                <a:ea typeface="Comfortaa"/>
                <a:cs typeface="Comfortaa"/>
                <a:sym typeface="Comfortaa"/>
              </a:rPr>
              <a:t>CNN is a reliable way to identify and isolate grape leaf spots, based on the combination of a fine-grained GAN model and a region-based convolutional neural network (R-CNN). The best accuracy for forecasting grape leaf stain was obtained by ResNet-50, at 96.27 percent. To detect and diagnose leaf illnesses in tomatoes, Prajwala TM et al. demonstrated the use of a variant of the CNN model called LeNet, with an average accuracy of 94%-95%. Yan, Q., et al.'s Yan-Net and Modified U-Net were used to detect sheath blight (ShB) in rice leaves, and EfficientNet was used for disease classification in tomatoes. A basic CNN model was introduced to determine the health of tomato plants, which consisted of only eight hidden layers.</a:t>
            </a:r>
            <a:endParaRPr>
              <a:latin typeface="Comfortaa"/>
              <a:ea typeface="Comfortaa"/>
              <a:cs typeface="Comfortaa"/>
              <a:sym typeface="Comfortaa"/>
            </a:endParaRPr>
          </a:p>
          <a:p>
            <a:pPr marL="0" lvl="0" indent="0" algn="ctr" rtl="0">
              <a:spcBef>
                <a:spcPts val="0"/>
              </a:spcBef>
              <a:spcAft>
                <a:spcPts val="0"/>
              </a:spcAft>
              <a:buNone/>
            </a:pPr>
            <a:endParaRPr>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36"/>
          <p:cNvSpPr txBox="1">
            <a:spLocks noGrp="1"/>
          </p:cNvSpPr>
          <p:nvPr>
            <p:ph type="body" idx="1"/>
          </p:nvPr>
        </p:nvSpPr>
        <p:spPr>
          <a:xfrm>
            <a:off x="587275" y="684026"/>
            <a:ext cx="7704000" cy="391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fortaa"/>
                <a:ea typeface="Comfortaa"/>
                <a:cs typeface="Comfortaa"/>
                <a:sym typeface="Comfortaa"/>
              </a:rPr>
              <a:t>Piyush Juya et al. demonstrated improved and quicker detection of plant leaf diseases using R-CNN masks. VGGNet, LeNet, ResNet50, and Xception were used to train the networks, with three convolutional layers, a max pooling layer, and a filter layer or layers. PlantVillage contributed data collection and three different CNN models were used for transfer learning. AlexNet, DensNet161, and VGG16 were also employed for tomato disease diagnosis. TLD classification was created as a replacement for the popular pre-trained knowledge transfer ImageNet deep network model.</a:t>
            </a:r>
            <a:endParaRPr>
              <a:latin typeface="Comfortaa"/>
              <a:ea typeface="Comfortaa"/>
              <a:cs typeface="Comfortaa"/>
              <a:sym typeface="Comfortaa"/>
            </a:endParaRPr>
          </a:p>
          <a:p>
            <a:pPr marL="0" lvl="0" indent="0" algn="ctr" rtl="0">
              <a:spcBef>
                <a:spcPts val="0"/>
              </a:spcBef>
              <a:spcAft>
                <a:spcPts val="0"/>
              </a:spcAft>
              <a:buNone/>
            </a:pPr>
            <a:r>
              <a:rPr lang="en">
                <a:latin typeface="Comfortaa"/>
                <a:ea typeface="Comfortaa"/>
                <a:cs typeface="Comfortaa"/>
                <a:sym typeface="Comfortaa"/>
              </a:rPr>
              <a:t>The proposed method for detecting tomato leaf diseases is based on the Efficient Net V2 architecture. It has an average classification accuracy of 91.2% for the nine illness classes and one healthy class, which ranges from 76% to 100% depending on the class. The filter learning architecture is made up of three convolutional layers and three maximum pooling layers, with the next two layers being two fully linked layers. The results of the experiments show that the proposed model does better than VGG16, InceptionV3, and MobileNet. The proposed method has the potential to serve as a valuable tool for the early identification and control of tomato leaf disease.</a:t>
            </a:r>
            <a:endParaRPr>
              <a:latin typeface="Comfortaa"/>
              <a:ea typeface="Comfortaa"/>
              <a:cs typeface="Comfortaa"/>
              <a:sym typeface="Comfortaa"/>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3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Comfortaa"/>
                <a:ea typeface="Comfortaa"/>
                <a:cs typeface="Comfortaa"/>
                <a:sym typeface="Comfortaa"/>
              </a:rPr>
              <a:t>Dataset</a:t>
            </a:r>
            <a:endParaRPr sz="5600">
              <a:latin typeface="Comfortaa"/>
              <a:ea typeface="Comfortaa"/>
              <a:cs typeface="Comfortaa"/>
              <a:sym typeface="Comfortaa"/>
            </a:endParaRPr>
          </a:p>
        </p:txBody>
      </p:sp>
      <p:sp>
        <p:nvSpPr>
          <p:cNvPr id="1764" name="Google Shape;1764;p37"/>
          <p:cNvSpPr txBox="1">
            <a:spLocks noGrp="1"/>
          </p:cNvSpPr>
          <p:nvPr>
            <p:ph type="body" idx="1"/>
          </p:nvPr>
        </p:nvSpPr>
        <p:spPr>
          <a:xfrm>
            <a:off x="716900" y="914450"/>
            <a:ext cx="7704000" cy="3680400"/>
          </a:xfrm>
          <a:prstGeom prst="rect">
            <a:avLst/>
          </a:prstGeom>
        </p:spPr>
        <p:txBody>
          <a:bodyPr spcFirstLastPara="1" wrap="square" lIns="91425" tIns="91425" rIns="91425" bIns="91425" anchor="ctr" anchorCtr="0">
            <a:noAutofit/>
          </a:bodyPr>
          <a:lstStyle/>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The dataset is based on publicly available data in the website https://github.com/spMohanty/PlantVillage-Dataset, which includes 11,000 RGB photos separated into 10 categories, showing both healthy and sick tomato plant leaves. </a:t>
            </a:r>
            <a:endParaRPr sz="1200">
              <a:latin typeface="Comfortaa"/>
              <a:ea typeface="Comfortaa"/>
              <a:cs typeface="Comfortaa"/>
              <a:sym typeface="Comfortaa"/>
            </a:endParaRPr>
          </a:p>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The full dataset is split into a training and validation set with a 90:10 ratio, with each image having a resolution of 256 pixels by 256 pixels. </a:t>
            </a:r>
            <a:endParaRPr sz="1200">
              <a:latin typeface="Comfortaa"/>
              <a:ea typeface="Comfortaa"/>
              <a:cs typeface="Comfortaa"/>
              <a:sym typeface="Comfortaa"/>
            </a:endParaRPr>
          </a:p>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The nine illnesses included in the dataset are Bacterial spot, early blight, late blight, leaf mould, septoria leaf spot, two spotted spider mite, target spot, tomato mosaic virus, tomato yellow leaf curl virus. Different orientations, sizes, lighting conditions, scaling factors, textures, and patterns are used to enhance each individual feature. </a:t>
            </a:r>
            <a:endParaRPr sz="1200">
              <a:latin typeface="Comfortaa"/>
              <a:ea typeface="Comfortaa"/>
              <a:cs typeface="Comfortaa"/>
              <a:sym typeface="Comfortaa"/>
            </a:endParaRPr>
          </a:p>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This study will focus on specific plant diseases, like those that affect tomatoes, to test how well the proposed work works and do a full evaluation of the proposed task. Data for individual plants is extracted from this database and organised into separate data sets, so only a small number of sample plant images are utilised as input to detect plant illnesses.</a:t>
            </a:r>
            <a:endParaRPr sz="1200">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38"/>
          <p:cNvSpPr txBox="1">
            <a:spLocks noGrp="1"/>
          </p:cNvSpPr>
          <p:nvPr>
            <p:ph type="title"/>
          </p:nvPr>
        </p:nvSpPr>
        <p:spPr>
          <a:xfrm>
            <a:off x="720000" y="230275"/>
            <a:ext cx="77040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a:latin typeface="Comfortaa"/>
                <a:ea typeface="Comfortaa"/>
                <a:cs typeface="Comfortaa"/>
                <a:sym typeface="Comfortaa"/>
              </a:rPr>
              <a:t>Proposed Methodology</a:t>
            </a:r>
            <a:endParaRPr sz="5200" b="1">
              <a:latin typeface="Comfortaa"/>
              <a:ea typeface="Comfortaa"/>
              <a:cs typeface="Comfortaa"/>
              <a:sym typeface="Comfortaa"/>
            </a:endParaRPr>
          </a:p>
        </p:txBody>
      </p:sp>
      <p:sp>
        <p:nvSpPr>
          <p:cNvPr id="1770" name="Google Shape;1770;p38"/>
          <p:cNvSpPr txBox="1">
            <a:spLocks noGrp="1"/>
          </p:cNvSpPr>
          <p:nvPr>
            <p:ph type="body" idx="1"/>
          </p:nvPr>
        </p:nvSpPr>
        <p:spPr>
          <a:xfrm>
            <a:off x="1059400" y="845075"/>
            <a:ext cx="3623700" cy="40596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1200"/>
              </a:spcBef>
              <a:spcAft>
                <a:spcPts val="0"/>
              </a:spcAft>
              <a:buClr>
                <a:srgbClr val="252525"/>
              </a:buClr>
              <a:buSzPts val="1100"/>
              <a:buFont typeface="Comfortaa"/>
              <a:buChar char="●"/>
            </a:pPr>
            <a:r>
              <a:rPr lang="en" sz="1100">
                <a:solidFill>
                  <a:srgbClr val="252525"/>
                </a:solidFill>
                <a:latin typeface="Comfortaa"/>
                <a:ea typeface="Comfortaa"/>
                <a:cs typeface="Comfortaa"/>
                <a:sym typeface="Comfortaa"/>
              </a:rPr>
              <a:t>The data used to train the model was extracted directly from the source using the gdown Python library.</a:t>
            </a:r>
            <a:endParaRPr sz="1100">
              <a:solidFill>
                <a:srgbClr val="252525"/>
              </a:solidFill>
              <a:latin typeface="Comfortaa"/>
              <a:ea typeface="Comfortaa"/>
              <a:cs typeface="Comfortaa"/>
              <a:sym typeface="Comfortaa"/>
            </a:endParaRPr>
          </a:p>
          <a:p>
            <a:pPr marL="457200" lvl="0" indent="-298450" algn="just" rtl="0">
              <a:lnSpc>
                <a:spcPct val="115000"/>
              </a:lnSpc>
              <a:spcBef>
                <a:spcPts val="0"/>
              </a:spcBef>
              <a:spcAft>
                <a:spcPts val="0"/>
              </a:spcAft>
              <a:buClr>
                <a:srgbClr val="252525"/>
              </a:buClr>
              <a:buSzPts val="1100"/>
              <a:buFont typeface="Comfortaa"/>
              <a:buChar char="●"/>
            </a:pPr>
            <a:r>
              <a:rPr lang="en" sz="1100">
                <a:solidFill>
                  <a:srgbClr val="252525"/>
                </a:solidFill>
                <a:latin typeface="Comfortaa"/>
                <a:ea typeface="Comfortaa"/>
                <a:cs typeface="Comfortaa"/>
                <a:sym typeface="Comfortaa"/>
              </a:rPr>
              <a:t>For rapid prototyping of our CNN model, we utilised the hyperactive library, which provides values for hyperparameters that maximise the predictive accuracy of our model. </a:t>
            </a:r>
            <a:endParaRPr sz="1100">
              <a:solidFill>
                <a:srgbClr val="252525"/>
              </a:solidFill>
              <a:latin typeface="Comfortaa"/>
              <a:ea typeface="Comfortaa"/>
              <a:cs typeface="Comfortaa"/>
              <a:sym typeface="Comfortaa"/>
            </a:endParaRPr>
          </a:p>
          <a:p>
            <a:pPr marL="457200" lvl="0" indent="-298450" algn="just" rtl="0">
              <a:lnSpc>
                <a:spcPct val="115000"/>
              </a:lnSpc>
              <a:spcBef>
                <a:spcPts val="0"/>
              </a:spcBef>
              <a:spcAft>
                <a:spcPts val="0"/>
              </a:spcAft>
              <a:buClr>
                <a:srgbClr val="252525"/>
              </a:buClr>
              <a:buSzPts val="1100"/>
              <a:buFont typeface="Comfortaa"/>
              <a:buChar char="●"/>
            </a:pPr>
            <a:r>
              <a:rPr lang="en" sz="1100">
                <a:solidFill>
                  <a:srgbClr val="252525"/>
                </a:solidFill>
                <a:latin typeface="Comfortaa"/>
                <a:ea typeface="Comfortaa"/>
                <a:cs typeface="Comfortaa"/>
                <a:sym typeface="Comfortaa"/>
              </a:rPr>
              <a:t>Data augmentation is a technique used to quickly prototyping a CNN model using the gdown Python library, hyperactive library, NumPy library to conduct mathematical and logical operations on arrays, and the Albumentations library for data augmentation. </a:t>
            </a:r>
            <a:endParaRPr sz="1100">
              <a:solidFill>
                <a:srgbClr val="252525"/>
              </a:solidFill>
              <a:latin typeface="Comfortaa"/>
              <a:ea typeface="Comfortaa"/>
              <a:cs typeface="Comfortaa"/>
              <a:sym typeface="Comfortaa"/>
            </a:endParaRPr>
          </a:p>
          <a:p>
            <a:pPr marL="457200" lvl="0" indent="-298450" algn="just" rtl="0">
              <a:lnSpc>
                <a:spcPct val="115000"/>
              </a:lnSpc>
              <a:spcBef>
                <a:spcPts val="0"/>
              </a:spcBef>
              <a:spcAft>
                <a:spcPts val="0"/>
              </a:spcAft>
              <a:buClr>
                <a:srgbClr val="252525"/>
              </a:buClr>
              <a:buSzPts val="1100"/>
              <a:buFont typeface="Comfortaa"/>
              <a:buChar char="●"/>
            </a:pPr>
            <a:r>
              <a:rPr lang="en" sz="1100">
                <a:solidFill>
                  <a:srgbClr val="252525"/>
                </a:solidFill>
                <a:latin typeface="Comfortaa"/>
                <a:ea typeface="Comfortaa"/>
                <a:cs typeface="Comfortaa"/>
                <a:sym typeface="Comfortaa"/>
              </a:rPr>
              <a:t>Data augmentation increases the number of images to prevent overfitting and generates training images using various processing techniques.</a:t>
            </a:r>
            <a:endParaRPr sz="1100">
              <a:solidFill>
                <a:srgbClr val="252525"/>
              </a:solidFill>
              <a:latin typeface="Comfortaa"/>
              <a:ea typeface="Comfortaa"/>
              <a:cs typeface="Comfortaa"/>
              <a:sym typeface="Comfortaa"/>
            </a:endParaRPr>
          </a:p>
          <a:p>
            <a:pPr marL="0" lvl="0" indent="0" algn="just" rtl="0">
              <a:lnSpc>
                <a:spcPct val="115000"/>
              </a:lnSpc>
              <a:spcBef>
                <a:spcPts val="1200"/>
              </a:spcBef>
              <a:spcAft>
                <a:spcPts val="0"/>
              </a:spcAft>
              <a:buNone/>
            </a:pPr>
            <a:endParaRPr sz="1100">
              <a:solidFill>
                <a:srgbClr val="252525"/>
              </a:solidFill>
              <a:latin typeface="Comfortaa"/>
              <a:ea typeface="Comfortaa"/>
              <a:cs typeface="Comfortaa"/>
              <a:sym typeface="Comfortaa"/>
            </a:endParaRPr>
          </a:p>
          <a:p>
            <a:pPr marL="0" lvl="0" indent="0" algn="ctr" rtl="0">
              <a:spcBef>
                <a:spcPts val="1200"/>
              </a:spcBef>
              <a:spcAft>
                <a:spcPts val="0"/>
              </a:spcAft>
              <a:buNone/>
            </a:pPr>
            <a:endParaRPr/>
          </a:p>
        </p:txBody>
      </p:sp>
      <p:pic>
        <p:nvPicPr>
          <p:cNvPr id="1771" name="Google Shape;1771;p38"/>
          <p:cNvPicPr preferRelativeResize="0"/>
          <p:nvPr/>
        </p:nvPicPr>
        <p:blipFill>
          <a:blip r:embed="rId3">
            <a:alphaModFix/>
          </a:blip>
          <a:stretch>
            <a:fillRect/>
          </a:stretch>
        </p:blipFill>
        <p:spPr>
          <a:xfrm>
            <a:off x="4799900" y="1216438"/>
            <a:ext cx="4180204" cy="2351364"/>
          </a:xfrm>
          <a:prstGeom prst="rect">
            <a:avLst/>
          </a:prstGeom>
          <a:noFill/>
          <a:ln>
            <a:noFill/>
          </a:ln>
        </p:spPr>
      </p:pic>
      <p:sp>
        <p:nvSpPr>
          <p:cNvPr id="1772" name="Google Shape;1772;p38"/>
          <p:cNvSpPr txBox="1"/>
          <p:nvPr/>
        </p:nvSpPr>
        <p:spPr>
          <a:xfrm>
            <a:off x="5751350" y="3657900"/>
            <a:ext cx="25995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100">
                <a:latin typeface="Comfortaa"/>
                <a:ea typeface="Comfortaa"/>
                <a:cs typeface="Comfortaa"/>
                <a:sym typeface="Comfortaa"/>
              </a:rPr>
              <a:t>Fig.1 Proposed Block Diagram</a:t>
            </a:r>
            <a:endParaRPr>
              <a:latin typeface="Cabin"/>
              <a:ea typeface="Cabin"/>
              <a:cs typeface="Cabin"/>
              <a:sym typeface="Cab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39"/>
          <p:cNvSpPr txBox="1">
            <a:spLocks noGrp="1"/>
          </p:cNvSpPr>
          <p:nvPr>
            <p:ph type="body" idx="1"/>
          </p:nvPr>
        </p:nvSpPr>
        <p:spPr>
          <a:xfrm>
            <a:off x="1461750" y="403200"/>
            <a:ext cx="6220500" cy="4337100"/>
          </a:xfrm>
          <a:prstGeom prst="rect">
            <a:avLst/>
          </a:prstGeom>
        </p:spPr>
        <p:txBody>
          <a:bodyPr spcFirstLastPara="1" wrap="square" lIns="91425" tIns="91425" rIns="91425" bIns="91425" anchor="ctr" anchorCtr="0">
            <a:noAutofit/>
          </a:bodyPr>
          <a:lstStyle/>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The efficient net V2 model uses the transfer learning process and the Head Convolutional Layer to take the results of the work done by the preceding layers and do something useful with them. </a:t>
            </a:r>
            <a:endParaRPr sz="1200">
              <a:latin typeface="Comfortaa"/>
              <a:ea typeface="Comfortaa"/>
              <a:cs typeface="Comfortaa"/>
              <a:sym typeface="Comfortaa"/>
            </a:endParaRPr>
          </a:p>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A global pool averaging layer, a fully linked layer, and a softmax layer are used to place the picture into one of many categories.</a:t>
            </a:r>
            <a:endParaRPr sz="1200">
              <a:latin typeface="Comfortaa"/>
              <a:ea typeface="Comfortaa"/>
              <a:cs typeface="Comfortaa"/>
              <a:sym typeface="Comfortaa"/>
            </a:endParaRPr>
          </a:p>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Batch normalisation and drop out layers are also employed to ensure a seamless dimensionality reduction and enhance the training procedure. </a:t>
            </a:r>
            <a:endParaRPr sz="1200">
              <a:latin typeface="Comfortaa"/>
              <a:ea typeface="Comfortaa"/>
              <a:cs typeface="Comfortaa"/>
              <a:sym typeface="Comfortaa"/>
            </a:endParaRPr>
          </a:p>
          <a:p>
            <a:pPr marL="457200" lvl="0" indent="-304800" algn="ctr" rtl="0">
              <a:spcBef>
                <a:spcPts val="0"/>
              </a:spcBef>
              <a:spcAft>
                <a:spcPts val="0"/>
              </a:spcAft>
              <a:buSzPts val="1200"/>
              <a:buFont typeface="Comfortaa"/>
              <a:buChar char="●"/>
            </a:pPr>
            <a:r>
              <a:rPr lang="en" sz="1200">
                <a:latin typeface="Comfortaa"/>
                <a:ea typeface="Comfortaa"/>
                <a:cs typeface="Comfortaa"/>
                <a:sym typeface="Comfortaa"/>
              </a:rPr>
              <a:t>The Normalised Linear Unit (ReLU) is a non-linear activation function that reduces the range of parameters in a given characterization map. </a:t>
            </a:r>
            <a:endParaRPr sz="1200">
              <a:latin typeface="Comfortaa"/>
              <a:ea typeface="Comfortaa"/>
              <a:cs typeface="Comfortaa"/>
              <a:sym typeface="Comfortaa"/>
            </a:endParaRPr>
          </a:p>
          <a:p>
            <a:pPr marL="457200" lvl="0" indent="0" algn="l" rtl="0">
              <a:spcBef>
                <a:spcPts val="0"/>
              </a:spcBef>
              <a:spcAft>
                <a:spcPts val="0"/>
              </a:spcAft>
              <a:buNone/>
            </a:pPr>
            <a:endParaRPr sz="1200">
              <a:latin typeface="Comfortaa"/>
              <a:ea typeface="Comfortaa"/>
              <a:cs typeface="Comfortaa"/>
              <a:sym typeface="Comfortaa"/>
            </a:endParaRPr>
          </a:p>
          <a:p>
            <a:pPr marL="45720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Italian Tomato Sauce Workshop by Slidesgo">
  <a:themeElements>
    <a:clrScheme name="Simple Light">
      <a:dk1>
        <a:srgbClr val="222222"/>
      </a:dk1>
      <a:lt1>
        <a:srgbClr val="FCFBEF"/>
      </a:lt1>
      <a:dk2>
        <a:srgbClr val="A83636"/>
      </a:dk2>
      <a:lt2>
        <a:srgbClr val="96E5F3"/>
      </a:lt2>
      <a:accent1>
        <a:srgbClr val="FAD9CA"/>
      </a:accent1>
      <a:accent2>
        <a:srgbClr val="FFE1D4"/>
      </a:accent2>
      <a:accent3>
        <a:srgbClr val="F55F5F"/>
      </a:accent3>
      <a:accent4>
        <a:srgbClr val="FFD77A"/>
      </a:accent4>
      <a:accent5>
        <a:srgbClr val="E4BA8A"/>
      </a:accent5>
      <a:accent6>
        <a:srgbClr val="61BD72"/>
      </a:accent6>
      <a:hlink>
        <a:srgbClr val="2222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2059</Words>
  <Application>Microsoft Office PowerPoint</Application>
  <PresentationFormat>On-screen Show (16:9)</PresentationFormat>
  <Paragraphs>79</Paragraphs>
  <Slides>18</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Roboto Condensed Light</vt:lpstr>
      <vt:lpstr>Mulish SemiBold</vt:lpstr>
      <vt:lpstr>Comfortaa SemiBold</vt:lpstr>
      <vt:lpstr>Nunito Light</vt:lpstr>
      <vt:lpstr>Loved by the King</vt:lpstr>
      <vt:lpstr>Comfortaa</vt:lpstr>
      <vt:lpstr>Kulim Park</vt:lpstr>
      <vt:lpstr>Arial</vt:lpstr>
      <vt:lpstr>Salsa</vt:lpstr>
      <vt:lpstr>Cabin</vt:lpstr>
      <vt:lpstr>PT Sans</vt:lpstr>
      <vt:lpstr>Italian Tomato Sauce Workshop by Slidesgo</vt:lpstr>
      <vt:lpstr>Recognition of Tomato Leaf Disease Utilizing improved Efficient V2 Convolutional Neural Networks </vt:lpstr>
      <vt:lpstr>Abstract</vt:lpstr>
      <vt:lpstr>Introduction</vt:lpstr>
      <vt:lpstr>Literature Survey</vt:lpstr>
      <vt:lpstr>PowerPoint Presentation</vt:lpstr>
      <vt:lpstr>PowerPoint Presentation</vt:lpstr>
      <vt:lpstr>Dataset</vt:lpstr>
      <vt:lpstr>Proposed Methodology</vt:lpstr>
      <vt:lpstr>PowerPoint Presentation</vt:lpstr>
      <vt:lpstr>PowerPoint Presentation</vt:lpstr>
      <vt:lpstr>The resulting class is the one with the highest softmax probability.</vt:lpstr>
      <vt:lpstr>PowerPoint Presentation</vt:lpstr>
      <vt:lpstr>Results </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Recognition of Tomato Leaf Disease Utilizing improved Efficient V2 Convolutional Neural Networks </dc:title>
  <cp:lastModifiedBy>Jaiveer Singh Rathore</cp:lastModifiedBy>
  <cp:revision>1</cp:revision>
  <dcterms:modified xsi:type="dcterms:W3CDTF">2023-10-08T21:26:52Z</dcterms:modified>
</cp:coreProperties>
</file>